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true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x="18288000" cy="10287000"/>
  <p:notesSz cx="6858000" cy="9144000"/>
  <p:embeddedFontLst>
    <p:embeddedFont>
      <p:font typeface="CookieRunOTF Bold"/>
      <p:bold r:id="rId21"/>
    </p:embeddedFont>
    <p:embeddedFont>
      <p:font typeface="Noto Sans CJK KR Regular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fonts/font1.fntdata" Type="http://schemas.openxmlformats.org/officeDocument/2006/relationships/font"/><Relationship Id="rId22" Target="fonts/font2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24.png" Type="http://schemas.openxmlformats.org/officeDocument/2006/relationships/image"/><Relationship Id="rId5" Target="../media/image25.png" Type="http://schemas.openxmlformats.org/officeDocument/2006/relationships/image"/><Relationship Id="rId6" Target="../media/image26.png" Type="http://schemas.openxmlformats.org/officeDocument/2006/relationships/image"/><Relationship Id="rId7" Target="../media/image27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17.png" Type="http://schemas.openxmlformats.org/officeDocument/2006/relationships/image"/><Relationship Id="rId5" Target="../media/image28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29.png" Type="http://schemas.openxmlformats.org/officeDocument/2006/relationships/image"/><Relationship Id="rId5" Target="../media/image30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1.png" Type="http://schemas.openxmlformats.org/officeDocument/2006/relationships/image"/><Relationship Id="rId4" Target="../media/image32.png" Type="http://schemas.openxmlformats.org/officeDocument/2006/relationships/image"/><Relationship Id="rId5" Target="../media/image33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19.png" Type="http://schemas.openxmlformats.org/officeDocument/2006/relationships/image"/><Relationship Id="rId5" Target="../media/image20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4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4.png" Type="http://schemas.openxmlformats.org/officeDocument/2006/relationships/image"/><Relationship Id="rId5" Target="../media/image5.png" Type="http://schemas.openxmlformats.org/officeDocument/2006/relationships/image"/><Relationship Id="rId6" Target="../media/image6.png" Type="http://schemas.openxmlformats.org/officeDocument/2006/relationships/image"/><Relationship Id="rId7" Target="../media/image7.png" Type="http://schemas.openxmlformats.org/officeDocument/2006/relationships/image"/><Relationship Id="rId8" Target="../media/image8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9.png" Type="http://schemas.openxmlformats.org/officeDocument/2006/relationships/image"/><Relationship Id="rId5" Target="../media/image10.png" Type="http://schemas.openxmlformats.org/officeDocument/2006/relationships/image"/><Relationship Id="rId6" Target="../media/image11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12.png" Type="http://schemas.openxmlformats.org/officeDocument/2006/relationships/image"/><Relationship Id="rId5" Target="../media/image13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14.png" Type="http://schemas.openxmlformats.org/officeDocument/2006/relationships/image"/><Relationship Id="rId5" Target="../media/image15.png" Type="http://schemas.openxmlformats.org/officeDocument/2006/relationships/image"/><Relationship Id="rId6" Target="../media/image16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17.png" Type="http://schemas.openxmlformats.org/officeDocument/2006/relationships/image"/><Relationship Id="rId5" Target="../media/image18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19.png" Type="http://schemas.openxmlformats.org/officeDocument/2006/relationships/image"/><Relationship Id="rId5" Target="../media/image20.png" Type="http://schemas.openxmlformats.org/officeDocument/2006/relationships/image"/><Relationship Id="rId6" Target="../media/image21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22.png" Type="http://schemas.openxmlformats.org/officeDocument/2006/relationships/image"/><Relationship Id="rId5" Target="../media/image23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4F7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38200" y="838200"/>
            <a:ext cx="16611600" cy="85979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612900" y="4025900"/>
            <a:ext cx="15062200" cy="2971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9000" b="false" i="false" u="none" strike="noStrike" spc="-700">
                <a:solidFill>
                  <a:srgbClr val="000000"/>
                </a:solidFill>
                <a:ea typeface="S-Core Dream 8 Heavy"/>
              </a:rPr>
              <a:t>한국</a:t>
            </a:r>
            <a:r>
              <a:rPr lang="en-US" sz="9000" b="false" i="false" u="none" strike="noStrike" spc="-700">
                <a:solidFill>
                  <a:srgbClr val="000000"/>
                </a:solidFill>
                <a:latin typeface="S-Core Dream 8 Heavy"/>
              </a:rPr>
              <a:t> </a:t>
            </a:r>
            <a:r>
              <a:rPr lang="ko-KR" sz="9000" b="false" i="false" u="none" strike="noStrike" spc="-700">
                <a:solidFill>
                  <a:srgbClr val="000000"/>
                </a:solidFill>
                <a:ea typeface="S-Core Dream 8 Heavy"/>
              </a:rPr>
              <a:t>선수</a:t>
            </a:r>
            <a:r>
              <a:rPr lang="en-US" sz="9000" b="false" i="false" u="none" strike="noStrike" spc="-700">
                <a:solidFill>
                  <a:srgbClr val="000000"/>
                </a:solidFill>
                <a:latin typeface="S-Core Dream 8 Heavy"/>
              </a:rPr>
              <a:t> 4</a:t>
            </a:r>
            <a:r>
              <a:rPr lang="ko-KR" sz="9000" b="false" i="false" u="none" strike="noStrike" spc="-700">
                <a:solidFill>
                  <a:srgbClr val="000000"/>
                </a:solidFill>
                <a:ea typeface="S-Core Dream 8 Heavy"/>
              </a:rPr>
              <a:t>대리그</a:t>
            </a:r>
            <a:r>
              <a:rPr lang="en-US" sz="9000" b="false" i="false" u="none" strike="noStrike" spc="-700">
                <a:solidFill>
                  <a:srgbClr val="000000"/>
                </a:solidFill>
                <a:latin typeface="S-Core Dream 8 Heavy"/>
              </a:rPr>
              <a:t> </a:t>
            </a:r>
            <a:r>
              <a:rPr lang="ko-KR" sz="9000" b="false" i="false" u="none" strike="noStrike" spc="-700">
                <a:solidFill>
                  <a:srgbClr val="000000"/>
                </a:solidFill>
                <a:ea typeface="S-Core Dream 8 Heavy"/>
              </a:rPr>
              <a:t>선수</a:t>
            </a:r>
            <a:r>
              <a:rPr lang="en-US" sz="9000" b="false" i="false" u="none" strike="noStrike" spc="-700">
                <a:solidFill>
                  <a:srgbClr val="000000"/>
                </a:solidFill>
                <a:latin typeface="S-Core Dream 8 Heavy"/>
              </a:rPr>
              <a:t> </a:t>
            </a:r>
          </a:p>
          <a:p>
            <a:pPr algn="ctr" lvl="0">
              <a:lnSpc>
                <a:spcPct val="99600"/>
              </a:lnSpc>
            </a:pPr>
            <a:r>
              <a:rPr lang="ko-KR" sz="9000" b="false" i="false" u="none" strike="noStrike" spc="-700">
                <a:solidFill>
                  <a:srgbClr val="000000"/>
                </a:solidFill>
                <a:ea typeface="S-Core Dream 8 Heavy"/>
              </a:rPr>
              <a:t>퀴즈</a:t>
            </a:r>
            <a:r>
              <a:rPr lang="en-US" sz="9000" b="false" i="false" u="none" strike="noStrike" spc="-700">
                <a:solidFill>
                  <a:srgbClr val="000000"/>
                </a:solidFill>
                <a:latin typeface="S-Core Dream 8 Heavy"/>
              </a:rPr>
              <a:t> </a:t>
            </a:r>
            <a:r>
              <a:rPr lang="ko-KR" sz="9000" b="false" i="false" u="none" strike="noStrike" spc="-700">
                <a:solidFill>
                  <a:srgbClr val="000000"/>
                </a:solidFill>
                <a:ea typeface="S-Core Dream 8 Heavy"/>
              </a:rPr>
              <a:t>웹페이지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25600" y="3073400"/>
            <a:ext cx="15036800" cy="5588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100" b="false" i="false" u="none" strike="noStrike" spc="-300">
                <a:solidFill>
                  <a:srgbClr val="2FA599"/>
                </a:solidFill>
                <a:ea typeface="S-Core Dream 4 Regular"/>
              </a:rPr>
              <a:t>축잘알이</a:t>
            </a:r>
            <a:r>
              <a:rPr lang="en-US" sz="3100" b="false" i="false" u="none" strike="noStrike" spc="-300">
                <a:solidFill>
                  <a:srgbClr val="2FA599"/>
                </a:solidFill>
                <a:latin typeface="S-Core Dream 4 Regular"/>
              </a:rPr>
              <a:t> </a:t>
            </a:r>
            <a:r>
              <a:rPr lang="ko-KR" sz="3100" b="false" i="false" u="none" strike="noStrike" spc="-300">
                <a:solidFill>
                  <a:srgbClr val="2FA599"/>
                </a:solidFill>
                <a:ea typeface="S-Core Dream 4 Regular"/>
              </a:rPr>
              <a:t>되어</a:t>
            </a:r>
            <a:r>
              <a:rPr lang="en-US" sz="3100" b="false" i="false" u="none" strike="noStrike" spc="-300">
                <a:solidFill>
                  <a:srgbClr val="2FA599"/>
                </a:solidFill>
                <a:latin typeface="S-Core Dream 4 Regular"/>
              </a:rPr>
              <a:t> </a:t>
            </a:r>
            <a:r>
              <a:rPr lang="ko-KR" sz="3100" b="false" i="false" u="none" strike="noStrike" spc="-300">
                <a:solidFill>
                  <a:srgbClr val="2FA599"/>
                </a:solidFill>
                <a:ea typeface="S-Core Dream 4 Regular"/>
              </a:rPr>
              <a:t>보자</a:t>
            </a:r>
            <a:r>
              <a:rPr lang="en-US" sz="3100" b="false" i="false" u="none" strike="noStrike" spc="-300">
                <a:solidFill>
                  <a:srgbClr val="2FA599"/>
                </a:solidFill>
                <a:latin typeface="S-Core Dream 4 Regular"/>
              </a:rPr>
              <a:t> </a:t>
            </a:r>
            <a:r>
              <a:rPr lang="ko-KR" sz="3100" b="false" i="false" u="none" strike="noStrike" spc="-300">
                <a:solidFill>
                  <a:srgbClr val="2FA599"/>
                </a:solidFill>
                <a:ea typeface="S-Core Dream 4 Regular"/>
              </a:rPr>
              <a:t>웹</a:t>
            </a:r>
            <a:r>
              <a:rPr lang="en-US" sz="3100" b="false" i="false" u="none" strike="noStrike" spc="-300">
                <a:solidFill>
                  <a:srgbClr val="2FA599"/>
                </a:solidFill>
                <a:latin typeface="S-Core Dream 4 Regular"/>
              </a:rPr>
              <a:t> </a:t>
            </a:r>
            <a:r>
              <a:rPr lang="ko-KR" sz="3100" b="false" i="false" u="none" strike="noStrike" spc="-300">
                <a:solidFill>
                  <a:srgbClr val="2FA599"/>
                </a:solidFill>
                <a:ea typeface="S-Core Dream 4 Regular"/>
              </a:rPr>
              <a:t>기반</a:t>
            </a:r>
            <a:r>
              <a:rPr lang="en-US" sz="3100" b="false" i="false" u="none" strike="noStrike" spc="-300">
                <a:solidFill>
                  <a:srgbClr val="2FA599"/>
                </a:solidFill>
                <a:latin typeface="S-Core Dream 4 Regular"/>
              </a:rPr>
              <a:t> </a:t>
            </a:r>
            <a:r>
              <a:rPr lang="ko-KR" sz="3100" b="false" i="false" u="none" strike="noStrike" spc="-300">
                <a:solidFill>
                  <a:srgbClr val="2FA599"/>
                </a:solidFill>
                <a:ea typeface="S-Core Dream 4 Regular"/>
              </a:rPr>
              <a:t>퀴즈</a:t>
            </a:r>
            <a:r>
              <a:rPr lang="en-US" sz="3100" b="false" i="false" u="none" strike="noStrike" spc="-300">
                <a:solidFill>
                  <a:srgbClr val="2FA599"/>
                </a:solidFill>
                <a:latin typeface="S-Core Dream 4 Regular"/>
              </a:rPr>
              <a:t> </a:t>
            </a:r>
            <a:r>
              <a:rPr lang="ko-KR" sz="3100" b="false" i="false" u="none" strike="noStrike" spc="-300">
                <a:solidFill>
                  <a:srgbClr val="2FA599"/>
                </a:solidFill>
                <a:ea typeface="S-Core Dream 4 Regular"/>
              </a:rPr>
              <a:t>게임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604000" y="7924800"/>
            <a:ext cx="5067300" cy="8255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7454900" y="8051800"/>
            <a:ext cx="3416300" cy="558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3100" b="false" i="false" u="none" strike="noStrike" spc="-300">
                <a:solidFill>
                  <a:srgbClr val="000000"/>
                </a:solidFill>
                <a:latin typeface="S-Core Dream 7 ExtraBold"/>
              </a:rPr>
              <a:t>2024.12.11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4F7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38200" y="838200"/>
            <a:ext cx="16611600" cy="85979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425700" y="2565400"/>
            <a:ext cx="2692400" cy="2692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3073400" y="3441700"/>
            <a:ext cx="1346200" cy="11938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797800" y="2565400"/>
            <a:ext cx="2692400" cy="26924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8496300" y="3530600"/>
            <a:ext cx="1143000" cy="1016000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3169900" y="2565400"/>
            <a:ext cx="2692400" cy="26924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3843000" y="3136900"/>
            <a:ext cx="1384300" cy="1384300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1460500" y="1231900"/>
            <a:ext cx="15367000" cy="800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22839"/>
              </a:lnSpc>
            </a:pPr>
            <a:r>
              <a:rPr lang="ko-KR" sz="4500" b="false" i="false" u="none" strike="noStrike" spc="-600">
                <a:solidFill>
                  <a:srgbClr val="000000"/>
                </a:solidFill>
                <a:ea typeface="S-Core Dream 6 Bold"/>
              </a:rPr>
              <a:t>한국선수</a:t>
            </a:r>
            <a:r>
              <a:rPr lang="en-US" sz="4500" b="false" i="false" u="none" strike="noStrike" spc="-600">
                <a:solidFill>
                  <a:srgbClr val="000000"/>
                </a:solidFill>
                <a:latin typeface="S-Core Dream 6 Bold"/>
              </a:rPr>
              <a:t> </a:t>
            </a:r>
            <a:r>
              <a:rPr lang="ko-KR" sz="4500" b="false" i="false" u="none" strike="noStrike" spc="-600">
                <a:solidFill>
                  <a:srgbClr val="000000"/>
                </a:solidFill>
                <a:ea typeface="S-Core Dream 6 Bold"/>
              </a:rPr>
              <a:t>퀴즈</a:t>
            </a:r>
            <a:r>
              <a:rPr lang="en-US" sz="4500" b="false" i="false" u="none" strike="noStrike" spc="-600">
                <a:solidFill>
                  <a:srgbClr val="000000"/>
                </a:solidFill>
                <a:latin typeface="S-Core Dream 6 Bold"/>
              </a:rPr>
              <a:t> </a:t>
            </a:r>
            <a:r>
              <a:rPr lang="ko-KR" sz="4500" b="false" i="false" u="none" strike="noStrike" spc="-600">
                <a:solidFill>
                  <a:srgbClr val="000000"/>
                </a:solidFill>
                <a:ea typeface="S-Core Dream 6 Bold"/>
              </a:rPr>
              <a:t>문제</a:t>
            </a:r>
            <a:r>
              <a:rPr lang="en-US" sz="4500" b="false" i="false" u="none" strike="noStrike" spc="-600">
                <a:solidFill>
                  <a:srgbClr val="000000"/>
                </a:solidFill>
                <a:latin typeface="S-Core Dream 6 Bold"/>
              </a:rPr>
              <a:t> 2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485900" y="5905500"/>
            <a:ext cx="4445000" cy="4318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400" b="false" i="false" u="none" strike="noStrike">
                <a:solidFill>
                  <a:srgbClr val="000000"/>
                </a:solidFill>
                <a:ea typeface="S-Core Dream 5 Medium"/>
              </a:rPr>
              <a:t>선수</a:t>
            </a:r>
            <a:r>
              <a:rPr lang="en-US" sz="2400" b="false" i="false" u="none" strike="noStrike">
                <a:solidFill>
                  <a:srgbClr val="000000"/>
                </a:solidFill>
                <a:latin typeface="S-Core Dream 5 Medium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S-Core Dream 5 Medium"/>
              </a:rPr>
              <a:t>정보</a:t>
            </a:r>
            <a:r>
              <a:rPr lang="en-US" sz="2400" b="false" i="false" u="none" strike="noStrike">
                <a:solidFill>
                  <a:srgbClr val="000000"/>
                </a:solidFill>
                <a:latin typeface="S-Core Dream 5 Medium"/>
              </a:rPr>
              <a:t>: </a:t>
            </a:r>
            <a:r>
              <a:rPr lang="ko-KR" sz="2400" b="false" i="false" u="none" strike="noStrike">
                <a:solidFill>
                  <a:srgbClr val="000000"/>
                </a:solidFill>
                <a:ea typeface="S-Core Dream 5 Medium"/>
              </a:rPr>
              <a:t>정우영</a:t>
            </a:r>
            <a:r>
              <a:rPr lang="en-US" sz="2400" b="false" i="false" u="none" strike="noStrike">
                <a:solidFill>
                  <a:srgbClr val="000000"/>
                </a:solidFill>
                <a:latin typeface="S-Core Dream 5 Medium"/>
              </a:rPr>
              <a:t>(</a:t>
            </a:r>
            <a:r>
              <a:rPr lang="ko-KR" sz="2400" b="false" i="false" u="none" strike="noStrike">
                <a:solidFill>
                  <a:srgbClr val="000000"/>
                </a:solidFill>
                <a:ea typeface="S-Core Dream 5 Medium"/>
              </a:rPr>
              <a:t>작</a:t>
            </a:r>
            <a:r>
              <a:rPr lang="en-US" sz="2400" b="false" i="false" u="none" strike="noStrike">
                <a:solidFill>
                  <a:srgbClr val="000000"/>
                </a:solidFill>
                <a:latin typeface="S-Core Dream 5 Medium"/>
              </a:rPr>
              <a:t>)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485900" y="6591300"/>
            <a:ext cx="4432300" cy="2184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ko-KR" sz="2200" b="false" i="false" u="none" strike="noStrike" spc="-200">
                <a:solidFill>
                  <a:srgbClr val="000000"/>
                </a:solidFill>
                <a:ea typeface="S-Core Dream 4 Regular"/>
              </a:rPr>
              <a:t>대한민국</a:t>
            </a:r>
            <a:r>
              <a:rPr lang="en-US" sz="2200" b="false" i="false" u="none" strike="noStrike" spc="-200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2200" b="false" i="false" u="none" strike="noStrike" spc="-200">
                <a:solidFill>
                  <a:srgbClr val="000000"/>
                </a:solidFill>
                <a:ea typeface="S-Core Dream 4 Regular"/>
              </a:rPr>
              <a:t>국가대표</a:t>
            </a:r>
            <a:r>
              <a:rPr lang="en-US" sz="2200" b="false" i="false" u="none" strike="noStrike" spc="-200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2200" b="false" i="false" u="none" strike="noStrike" spc="-200">
                <a:solidFill>
                  <a:srgbClr val="000000"/>
                </a:solidFill>
                <a:ea typeface="S-Core Dream 4 Regular"/>
              </a:rPr>
              <a:t>정우영</a:t>
            </a:r>
            <a:r>
              <a:rPr lang="en-US" sz="2200" b="false" i="false" u="none" strike="noStrike" spc="-200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2200" b="false" i="false" u="none" strike="noStrike" spc="-200">
                <a:solidFill>
                  <a:srgbClr val="000000"/>
                </a:solidFill>
                <a:ea typeface="S-Core Dream 4 Regular"/>
              </a:rPr>
              <a:t>선수</a:t>
            </a:r>
            <a:r>
              <a:rPr lang="en-US" sz="2200" b="false" i="false" u="none" strike="noStrike" spc="-200">
                <a:solidFill>
                  <a:srgbClr val="000000"/>
                </a:solidFill>
                <a:latin typeface="S-Core Dream 4 Regular"/>
              </a:rPr>
              <a:t> </a:t>
            </a:r>
          </a:p>
          <a:p>
            <a:pPr algn="ctr" lvl="0">
              <a:lnSpc>
                <a:spcPct val="132800"/>
              </a:lnSpc>
            </a:pPr>
            <a:r>
              <a:rPr lang="ko-KR" sz="2200" b="false" i="false" u="none" strike="noStrike" spc="-200">
                <a:solidFill>
                  <a:srgbClr val="000000"/>
                </a:solidFill>
                <a:ea typeface="S-Core Dream 4 Regular"/>
              </a:rPr>
              <a:t>수비형미드필더를</a:t>
            </a:r>
            <a:r>
              <a:rPr lang="en-US" sz="2200" b="false" i="false" u="none" strike="noStrike" spc="-200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2200" b="false" i="false" u="none" strike="noStrike" spc="-200">
                <a:solidFill>
                  <a:srgbClr val="000000"/>
                </a:solidFill>
                <a:ea typeface="S-Core Dream 4 Regular"/>
              </a:rPr>
              <a:t>보는</a:t>
            </a:r>
            <a:r>
              <a:rPr lang="en-US" sz="2200" b="false" i="false" u="none" strike="noStrike" spc="-200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2200" b="false" i="false" u="none" strike="noStrike" spc="-200">
                <a:solidFill>
                  <a:srgbClr val="000000"/>
                </a:solidFill>
                <a:ea typeface="S-Core Dream 4 Regular"/>
              </a:rPr>
              <a:t>나이가</a:t>
            </a:r>
            <a:r>
              <a:rPr lang="en-US" sz="2200" b="false" i="false" u="none" strike="noStrike" spc="-200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2200" b="false" i="false" u="none" strike="noStrike" spc="-200">
                <a:solidFill>
                  <a:srgbClr val="000000"/>
                </a:solidFill>
                <a:ea typeface="S-Core Dream 4 Regular"/>
              </a:rPr>
              <a:t>더많은</a:t>
            </a:r>
            <a:r>
              <a:rPr lang="en-US" sz="2200" b="false" i="false" u="none" strike="noStrike" spc="-200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2200" b="false" i="false" u="none" strike="noStrike" spc="-200">
                <a:solidFill>
                  <a:srgbClr val="000000"/>
                </a:solidFill>
                <a:ea typeface="S-Core Dream 4 Regular"/>
              </a:rPr>
              <a:t>정우영선수가</a:t>
            </a:r>
            <a:r>
              <a:rPr lang="en-US" sz="2200" b="false" i="false" u="none" strike="noStrike" spc="-200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2200" b="false" i="false" u="none" strike="noStrike" spc="-200">
                <a:solidFill>
                  <a:srgbClr val="000000"/>
                </a:solidFill>
                <a:ea typeface="S-Core Dream 4 Regular"/>
              </a:rPr>
              <a:t>있기</a:t>
            </a:r>
            <a:r>
              <a:rPr lang="en-US" sz="2200" b="false" i="false" u="none" strike="noStrike" spc="-200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2200" b="false" i="false" u="none" strike="noStrike" spc="-200">
                <a:solidFill>
                  <a:srgbClr val="000000"/>
                </a:solidFill>
                <a:ea typeface="S-Core Dream 4 Regular"/>
              </a:rPr>
              <a:t>때문에</a:t>
            </a:r>
            <a:r>
              <a:rPr lang="en-US" sz="2200" b="false" i="false" u="none" strike="noStrike" spc="-200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2200" b="false" i="false" u="none" strike="noStrike" spc="-200">
                <a:solidFill>
                  <a:srgbClr val="000000"/>
                </a:solidFill>
                <a:ea typeface="S-Core Dream 4 Regular"/>
              </a:rPr>
              <a:t>작우영이라고도</a:t>
            </a:r>
            <a:r>
              <a:rPr lang="en-US" sz="2200" b="false" i="false" u="none" strike="noStrike" spc="-200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2200" b="false" i="false" u="none" strike="noStrike" spc="-200">
                <a:solidFill>
                  <a:srgbClr val="000000"/>
                </a:solidFill>
                <a:ea typeface="S-Core Dream 4 Regular"/>
              </a:rPr>
              <a:t>불리는</a:t>
            </a:r>
            <a:r>
              <a:rPr lang="en-US" sz="2200" b="false" i="false" u="none" strike="noStrike" spc="-200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2200" b="false" i="false" u="none" strike="noStrike" spc="-200">
                <a:solidFill>
                  <a:srgbClr val="000000"/>
                </a:solidFill>
                <a:ea typeface="S-Core Dream 4 Regular"/>
              </a:rPr>
              <a:t>선수의</a:t>
            </a:r>
            <a:r>
              <a:rPr lang="en-US" sz="2200" b="false" i="false" u="none" strike="noStrike" spc="-200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2200" b="false" i="false" u="none" strike="noStrike" spc="-200">
                <a:solidFill>
                  <a:srgbClr val="000000"/>
                </a:solidFill>
                <a:ea typeface="S-Core Dream 4 Regular"/>
              </a:rPr>
              <a:t>사진을</a:t>
            </a:r>
            <a:r>
              <a:rPr lang="en-US" sz="2200" b="false" i="false" u="none" strike="noStrike" spc="-200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2200" b="false" i="false" u="none" strike="noStrike" spc="-200">
                <a:solidFill>
                  <a:srgbClr val="000000"/>
                </a:solidFill>
                <a:ea typeface="S-Core Dream 4 Regular"/>
              </a:rPr>
              <a:t>이미지로</a:t>
            </a:r>
            <a:r>
              <a:rPr lang="en-US" sz="2200" b="false" i="false" u="none" strike="noStrike" spc="-200">
                <a:solidFill>
                  <a:srgbClr val="000000"/>
                </a:solidFill>
                <a:latin typeface="S-Core Dream 4 Regular"/>
              </a:rPr>
              <a:t> </a:t>
            </a:r>
          </a:p>
          <a:p>
            <a:pPr algn="ctr" lvl="0">
              <a:lnSpc>
                <a:spcPct val="132800"/>
              </a:lnSpc>
            </a:pPr>
            <a:r>
              <a:rPr lang="ko-KR" sz="2200" b="false" i="false" u="none" strike="noStrike" spc="-200">
                <a:solidFill>
                  <a:srgbClr val="000000"/>
                </a:solidFill>
                <a:ea typeface="S-Core Dream 4 Regular"/>
              </a:rPr>
              <a:t>올립니다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921500" y="5905500"/>
            <a:ext cx="4445000" cy="4318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400" b="false" i="false" u="none" strike="noStrike">
                <a:solidFill>
                  <a:srgbClr val="000000"/>
                </a:solidFill>
                <a:ea typeface="S-Core Dream 5 Medium"/>
              </a:rPr>
              <a:t>우승경험문제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921500" y="6591300"/>
            <a:ext cx="4432300" cy="1739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en-US" sz="2200" b="false" i="false" u="none" strike="noStrike" spc="-200">
                <a:solidFill>
                  <a:srgbClr val="000000"/>
                </a:solidFill>
                <a:latin typeface="S-Core Dream 4 Regular"/>
              </a:rPr>
              <a:t>"</a:t>
            </a:r>
            <a:r>
              <a:rPr lang="ko-KR" sz="2200" b="false" i="false" u="none" strike="noStrike" spc="-200">
                <a:solidFill>
                  <a:srgbClr val="000000"/>
                </a:solidFill>
                <a:ea typeface="S-Core Dream 4 Regular"/>
              </a:rPr>
              <a:t>이</a:t>
            </a:r>
            <a:r>
              <a:rPr lang="en-US" sz="2200" b="false" i="false" u="none" strike="noStrike" spc="-200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2200" b="false" i="false" u="none" strike="noStrike" spc="-200">
                <a:solidFill>
                  <a:srgbClr val="000000"/>
                </a:solidFill>
                <a:ea typeface="S-Core Dream 4 Regular"/>
              </a:rPr>
              <a:t>선수의</a:t>
            </a:r>
            <a:r>
              <a:rPr lang="en-US" sz="2200" b="false" i="false" u="none" strike="noStrike" spc="-200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2200" b="false" i="false" u="none" strike="noStrike" spc="-200">
                <a:solidFill>
                  <a:srgbClr val="000000"/>
                </a:solidFill>
                <a:ea typeface="S-Core Dream 4 Regular"/>
              </a:rPr>
              <a:t>우승경험이</a:t>
            </a:r>
            <a:r>
              <a:rPr lang="en-US" sz="2200" b="false" i="false" u="none" strike="noStrike" spc="-200">
                <a:solidFill>
                  <a:srgbClr val="000000"/>
                </a:solidFill>
                <a:latin typeface="S-Core Dream 4 Regular"/>
              </a:rPr>
              <a:t>  </a:t>
            </a:r>
            <a:r>
              <a:rPr lang="ko-KR" sz="2200" b="false" i="false" u="none" strike="noStrike" spc="-200">
                <a:solidFill>
                  <a:srgbClr val="000000"/>
                </a:solidFill>
                <a:ea typeface="S-Core Dream 4 Regular"/>
              </a:rPr>
              <a:t>아닌것은</a:t>
            </a:r>
            <a:r>
              <a:rPr lang="en-US" sz="2200" b="false" i="false" u="none" strike="noStrike" spc="-200">
                <a:solidFill>
                  <a:srgbClr val="000000"/>
                </a:solidFill>
                <a:latin typeface="S-Core Dream 4 Regular"/>
              </a:rPr>
              <a:t>?"</a:t>
            </a:r>
            <a:r>
              <a:rPr lang="ko-KR" sz="2200" b="false" i="false" u="none" strike="noStrike" spc="-200">
                <a:solidFill>
                  <a:srgbClr val="000000"/>
                </a:solidFill>
                <a:ea typeface="S-Core Dream 4 Regular"/>
              </a:rPr>
              <a:t>이라는</a:t>
            </a:r>
            <a:r>
              <a:rPr lang="en-US" sz="2200" b="false" i="false" u="none" strike="noStrike" spc="-200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2200" b="false" i="false" u="none" strike="noStrike" spc="-200">
                <a:solidFill>
                  <a:srgbClr val="000000"/>
                </a:solidFill>
                <a:ea typeface="S-Core Dream 4 Regular"/>
              </a:rPr>
              <a:t>간단하면서도</a:t>
            </a:r>
            <a:r>
              <a:rPr lang="en-US" sz="2200" b="false" i="false" u="none" strike="noStrike" spc="-200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2200" b="false" i="false" u="none" strike="noStrike" spc="-200">
                <a:solidFill>
                  <a:srgbClr val="000000"/>
                </a:solidFill>
                <a:ea typeface="S-Core Dream 4 Regular"/>
              </a:rPr>
              <a:t>핵심적인</a:t>
            </a:r>
            <a:r>
              <a:rPr lang="en-US" sz="2200" b="false" i="false" u="none" strike="noStrike" spc="-200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2200" b="false" i="false" u="none" strike="noStrike" spc="-200">
                <a:solidFill>
                  <a:srgbClr val="000000"/>
                </a:solidFill>
                <a:ea typeface="S-Core Dream 4 Regular"/>
              </a:rPr>
              <a:t>질문을</a:t>
            </a:r>
            <a:r>
              <a:rPr lang="en-US" sz="2200" b="false" i="false" u="none" strike="noStrike" spc="-200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2200" b="false" i="false" u="none" strike="noStrike" spc="-200">
                <a:solidFill>
                  <a:srgbClr val="000000"/>
                </a:solidFill>
                <a:ea typeface="S-Core Dream 4 Regular"/>
              </a:rPr>
              <a:t>제시합니다</a:t>
            </a:r>
            <a:r>
              <a:rPr lang="en-US" sz="2200" b="false" i="false" u="none" strike="noStrike" spc="-200">
                <a:solidFill>
                  <a:srgbClr val="000000"/>
                </a:solidFill>
                <a:latin typeface="S-Core Dream 4 Regular"/>
              </a:rPr>
              <a:t>. </a:t>
            </a:r>
            <a:r>
              <a:rPr lang="ko-KR" sz="2200" b="false" i="false" u="none" strike="noStrike" spc="-200">
                <a:solidFill>
                  <a:srgbClr val="000000"/>
                </a:solidFill>
                <a:ea typeface="S-Core Dream 4 Regular"/>
              </a:rPr>
              <a:t>이는</a:t>
            </a:r>
            <a:r>
              <a:rPr lang="en-US" sz="2200" b="false" i="false" u="none" strike="noStrike" spc="-200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2200" b="false" i="false" u="none" strike="noStrike" spc="-200">
                <a:solidFill>
                  <a:srgbClr val="000000"/>
                </a:solidFill>
                <a:ea typeface="S-Core Dream 4 Regular"/>
              </a:rPr>
              <a:t>사용자의</a:t>
            </a:r>
            <a:r>
              <a:rPr lang="en-US" sz="2200" b="false" i="false" u="none" strike="noStrike" spc="-200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2200" b="false" i="false" u="none" strike="noStrike" spc="-200">
                <a:solidFill>
                  <a:srgbClr val="000000"/>
                </a:solidFill>
                <a:ea typeface="S-Core Dream 4 Regular"/>
              </a:rPr>
              <a:t>선수</a:t>
            </a:r>
            <a:r>
              <a:rPr lang="en-US" sz="2200" b="false" i="false" u="none" strike="noStrike" spc="-200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2200" b="false" i="false" u="none" strike="noStrike" spc="-200">
                <a:solidFill>
                  <a:srgbClr val="000000"/>
                </a:solidFill>
                <a:ea typeface="S-Core Dream 4 Regular"/>
              </a:rPr>
              <a:t>지식을</a:t>
            </a:r>
            <a:r>
              <a:rPr lang="en-US" sz="2200" b="false" i="false" u="none" strike="noStrike" spc="-200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2200" b="false" i="false" u="none" strike="noStrike" spc="-200">
                <a:solidFill>
                  <a:srgbClr val="000000"/>
                </a:solidFill>
                <a:ea typeface="S-Core Dream 4 Regular"/>
              </a:rPr>
              <a:t>테스트합니다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293600" y="5905500"/>
            <a:ext cx="4445000" cy="4318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400" b="false" i="false" u="none" strike="noStrike">
                <a:solidFill>
                  <a:srgbClr val="000000"/>
                </a:solidFill>
                <a:ea typeface="S-Core Dream 5 Medium"/>
              </a:rPr>
              <a:t>답변</a:t>
            </a:r>
            <a:r>
              <a:rPr lang="en-US" sz="2400" b="false" i="false" u="none" strike="noStrike">
                <a:solidFill>
                  <a:srgbClr val="000000"/>
                </a:solidFill>
                <a:latin typeface="S-Core Dream 5 Medium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S-Core Dream 5 Medium"/>
              </a:rPr>
              <a:t>옵션</a:t>
            </a:r>
            <a:r>
              <a:rPr lang="en-US" sz="2400" b="false" i="false" u="none" strike="noStrike">
                <a:solidFill>
                  <a:srgbClr val="000000"/>
                </a:solidFill>
                <a:latin typeface="S-Core Dream 5 Medium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S-Core Dream 5 Medium"/>
              </a:rPr>
              <a:t>구조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2293600" y="6591300"/>
            <a:ext cx="4432300" cy="1739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ko-KR" sz="2200" b="false" i="false" u="none" strike="noStrike" spc="-200">
                <a:solidFill>
                  <a:srgbClr val="000000"/>
                </a:solidFill>
                <a:ea typeface="S-Core Dream 4 Regular"/>
              </a:rPr>
              <a:t>분데스리가</a:t>
            </a:r>
            <a:r>
              <a:rPr lang="en-US" sz="2200" b="false" i="false" u="none" strike="noStrike" spc="-200">
                <a:solidFill>
                  <a:srgbClr val="000000"/>
                </a:solidFill>
                <a:latin typeface="S-Core Dream 4 Regular"/>
              </a:rPr>
              <a:t>  DFB</a:t>
            </a:r>
            <a:r>
              <a:rPr lang="ko-KR" sz="2200" b="false" i="false" u="none" strike="noStrike" spc="-200">
                <a:solidFill>
                  <a:srgbClr val="000000"/>
                </a:solidFill>
                <a:ea typeface="S-Core Dream 4 Regular"/>
              </a:rPr>
              <a:t>포칼</a:t>
            </a:r>
            <a:r>
              <a:rPr lang="en-US" sz="2200" b="false" i="false" u="none" strike="noStrike" spc="-200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2200" b="false" i="false" u="none" strike="noStrike" spc="-200">
                <a:solidFill>
                  <a:srgbClr val="000000"/>
                </a:solidFill>
                <a:ea typeface="S-Core Dream 4 Regular"/>
              </a:rPr>
              <a:t>챔피언스리그</a:t>
            </a:r>
            <a:r>
              <a:rPr lang="en-US" sz="2200" b="false" i="false" u="none" strike="noStrike" spc="-200">
                <a:solidFill>
                  <a:srgbClr val="000000"/>
                </a:solidFill>
                <a:latin typeface="S-Core Dream 4 Regular"/>
              </a:rPr>
              <a:t> </a:t>
            </a:r>
          </a:p>
          <a:p>
            <a:pPr algn="ctr" lvl="0">
              <a:lnSpc>
                <a:spcPct val="132800"/>
              </a:lnSpc>
            </a:pPr>
            <a:r>
              <a:rPr lang="en-US" sz="2200" b="false" i="false" u="none" strike="noStrike" spc="-200">
                <a:solidFill>
                  <a:srgbClr val="000000"/>
                </a:solidFill>
                <a:latin typeface="S-Core Dream 4 Regular"/>
              </a:rPr>
              <a:t>u-23</a:t>
            </a:r>
            <a:r>
              <a:rPr lang="ko-KR" sz="2200" b="false" i="false" u="none" strike="noStrike" spc="-200">
                <a:solidFill>
                  <a:srgbClr val="000000"/>
                </a:solidFill>
                <a:ea typeface="S-Core Dream 4 Regular"/>
              </a:rPr>
              <a:t>아시안</a:t>
            </a:r>
            <a:r>
              <a:rPr lang="en-US" sz="2200" b="false" i="false" u="none" strike="noStrike" spc="-200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2200" b="false" i="false" u="none" strike="noStrike" spc="-200">
                <a:solidFill>
                  <a:srgbClr val="000000"/>
                </a:solidFill>
                <a:ea typeface="S-Core Dream 4 Regular"/>
              </a:rPr>
              <a:t>게임</a:t>
            </a:r>
            <a:r>
              <a:rPr lang="en-US" sz="2200" b="false" i="false" u="none" strike="noStrike" spc="-200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2200" b="false" i="false" u="none" strike="noStrike" spc="-200">
                <a:solidFill>
                  <a:srgbClr val="000000"/>
                </a:solidFill>
                <a:ea typeface="S-Core Dream 4 Regular"/>
              </a:rPr>
              <a:t>정우영선수가</a:t>
            </a:r>
            <a:r>
              <a:rPr lang="en-US" sz="2200" b="false" i="false" u="none" strike="noStrike" spc="-200">
                <a:solidFill>
                  <a:srgbClr val="000000"/>
                </a:solidFill>
                <a:latin typeface="S-Core Dream 4 Regular"/>
              </a:rPr>
              <a:t> </a:t>
            </a:r>
          </a:p>
          <a:p>
            <a:pPr algn="ctr" lvl="0">
              <a:lnSpc>
                <a:spcPct val="132800"/>
              </a:lnSpc>
            </a:pPr>
            <a:r>
              <a:rPr lang="ko-KR" sz="2200" b="false" i="false" u="none" strike="noStrike" spc="-200">
                <a:solidFill>
                  <a:srgbClr val="000000"/>
                </a:solidFill>
                <a:ea typeface="S-Core Dream 4 Regular"/>
              </a:rPr>
              <a:t>바이에른뮌헨출신으로</a:t>
            </a:r>
            <a:r>
              <a:rPr lang="en-US" sz="2200" b="false" i="false" u="none" strike="noStrike" spc="-200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2200" b="false" i="false" u="none" strike="noStrike" spc="-200">
                <a:solidFill>
                  <a:srgbClr val="000000"/>
                </a:solidFill>
                <a:ea typeface="S-Core Dream 4 Regular"/>
              </a:rPr>
              <a:t>한</a:t>
            </a:r>
            <a:r>
              <a:rPr lang="en-US" sz="2200" b="false" i="false" u="none" strike="noStrike" spc="-200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2200" b="false" i="false" u="none" strike="noStrike" spc="-200">
                <a:solidFill>
                  <a:srgbClr val="000000"/>
                </a:solidFill>
                <a:ea typeface="S-Core Dream 4 Regular"/>
              </a:rPr>
              <a:t>우승과</a:t>
            </a:r>
            <a:r>
              <a:rPr lang="en-US" sz="2200" b="false" i="false" u="none" strike="noStrike" spc="-200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2200" b="false" i="false" u="none" strike="noStrike" spc="-200">
                <a:solidFill>
                  <a:srgbClr val="000000"/>
                </a:solidFill>
                <a:ea typeface="S-Core Dream 4 Regular"/>
              </a:rPr>
              <a:t>국대</a:t>
            </a:r>
            <a:r>
              <a:rPr lang="en-US" sz="2200" b="false" i="false" u="none" strike="noStrike" spc="-200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2200" b="false" i="false" u="none" strike="noStrike" spc="-200">
                <a:solidFill>
                  <a:srgbClr val="000000"/>
                </a:solidFill>
                <a:ea typeface="S-Core Dream 4 Regular"/>
              </a:rPr>
              <a:t>우승을</a:t>
            </a:r>
            <a:r>
              <a:rPr lang="en-US" sz="2200" b="false" i="false" u="none" strike="noStrike" spc="-200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2200" b="false" i="false" u="none" strike="noStrike" spc="-200">
                <a:solidFill>
                  <a:srgbClr val="000000"/>
                </a:solidFill>
                <a:ea typeface="S-Core Dream 4 Regular"/>
              </a:rPr>
              <a:t>옵션으로</a:t>
            </a:r>
            <a:r>
              <a:rPr lang="en-US" sz="2200" b="false" i="false" u="none" strike="noStrike" spc="-200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2200" b="false" i="false" u="none" strike="noStrike" spc="-200">
                <a:solidFill>
                  <a:srgbClr val="000000"/>
                </a:solidFill>
                <a:ea typeface="S-Core Dream 4 Regular"/>
              </a:rPr>
              <a:t>둠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4F7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38200" y="838200"/>
            <a:ext cx="16611600" cy="85979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460500" y="1231900"/>
            <a:ext cx="15367000" cy="800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22839"/>
              </a:lnSpc>
            </a:pPr>
            <a:r>
              <a:rPr lang="ko-KR" sz="4500" b="false" i="false" u="none" strike="noStrike" spc="-600">
                <a:solidFill>
                  <a:srgbClr val="000000"/>
                </a:solidFill>
                <a:ea typeface="S-Core Dream 6 Bold"/>
              </a:rPr>
              <a:t>결과</a:t>
            </a:r>
            <a:r>
              <a:rPr lang="en-US" sz="4500" b="false" i="false" u="none" strike="noStrike" spc="-600">
                <a:solidFill>
                  <a:srgbClr val="000000"/>
                </a:solidFill>
                <a:latin typeface="S-Core Dream 6 Bold"/>
              </a:rPr>
              <a:t> </a:t>
            </a:r>
            <a:r>
              <a:rPr lang="ko-KR" sz="4500" b="false" i="false" u="none" strike="noStrike" spc="-600">
                <a:solidFill>
                  <a:srgbClr val="000000"/>
                </a:solidFill>
                <a:ea typeface="S-Core Dream 6 Bold"/>
              </a:rPr>
              <a:t>확인</a:t>
            </a:r>
            <a:r>
              <a:rPr lang="en-US" sz="4500" b="false" i="false" u="none" strike="noStrike" spc="-600">
                <a:solidFill>
                  <a:srgbClr val="000000"/>
                </a:solidFill>
                <a:latin typeface="S-Core Dream 6 Bold"/>
              </a:rPr>
              <a:t> </a:t>
            </a:r>
            <a:r>
              <a:rPr lang="ko-KR" sz="4500" b="false" i="false" u="none" strike="noStrike" spc="-600">
                <a:solidFill>
                  <a:srgbClr val="000000"/>
                </a:solidFill>
                <a:ea typeface="S-Core Dream 6 Bold"/>
              </a:rPr>
              <a:t>기능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8407400" y="4076700"/>
            <a:ext cx="8293100" cy="4851400"/>
          </a:xfrm>
          <a:prstGeom prst="rect">
            <a:avLst/>
          </a:prstGeom>
          <a:effectLst>
            <a:outerShdw dir="2700000" dist="186504" blurRad="0">
              <a:srgbClr val="000000">
                <a:alpha val="14000"/>
              </a:srgbClr>
            </a:outerShdw>
          </a:effectLst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838200" y="2286000"/>
            <a:ext cx="7302500" cy="42037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9994900" y="4851400"/>
            <a:ext cx="6299200" cy="4699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600" b="false" i="false" u="none" strike="noStrike">
                <a:solidFill>
                  <a:srgbClr val="000000"/>
                </a:solidFill>
                <a:ea typeface="S-Core Dream 5 Medium"/>
              </a:rPr>
              <a:t>사용자</a:t>
            </a:r>
            <a:r>
              <a:rPr lang="en-US" sz="2600" b="false" i="false" u="none" strike="noStrike">
                <a:solidFill>
                  <a:srgbClr val="000000"/>
                </a:solidFill>
                <a:latin typeface="S-Core Dream 5 Medium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S-Core Dream 5 Medium"/>
              </a:rPr>
              <a:t>응답</a:t>
            </a:r>
            <a:r>
              <a:rPr lang="en-US" sz="2600" b="false" i="false" u="none" strike="noStrike">
                <a:solidFill>
                  <a:srgbClr val="000000"/>
                </a:solidFill>
                <a:latin typeface="S-Core Dream 5 Medium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S-Core Dream 5 Medium"/>
              </a:rPr>
              <a:t>제출</a:t>
            </a:r>
            <a:r>
              <a:rPr lang="en-US" sz="2600" b="false" i="false" u="none" strike="noStrike">
                <a:solidFill>
                  <a:srgbClr val="000000"/>
                </a:solidFill>
                <a:latin typeface="S-Core Dream 5 Medium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S-Core Dream 5 Medium"/>
              </a:rPr>
              <a:t>및</a:t>
            </a:r>
            <a:r>
              <a:rPr lang="en-US" sz="2600" b="false" i="false" u="none" strike="noStrike">
                <a:solidFill>
                  <a:srgbClr val="000000"/>
                </a:solidFill>
                <a:latin typeface="S-Core Dream 5 Medium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S-Core Dream 5 Medium"/>
              </a:rPr>
              <a:t>점수</a:t>
            </a:r>
            <a:r>
              <a:rPr lang="en-US" sz="2600" b="false" i="false" u="none" strike="noStrike">
                <a:solidFill>
                  <a:srgbClr val="000000"/>
                </a:solidFill>
                <a:latin typeface="S-Core Dream 5 Medium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S-Core Dream 5 Medium"/>
              </a:rPr>
              <a:t>계산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994900" y="5524500"/>
            <a:ext cx="6286500" cy="2628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ko-KR" sz="2200" b="false" i="false" u="none" strike="noStrike" spc="-200">
                <a:solidFill>
                  <a:srgbClr val="000000"/>
                </a:solidFill>
                <a:ea typeface="S-Core Dream 4 Regular"/>
              </a:rPr>
              <a:t>결과</a:t>
            </a:r>
            <a:r>
              <a:rPr lang="en-US" sz="2200" b="false" i="false" u="none" strike="noStrike" spc="-200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2200" b="false" i="false" u="none" strike="noStrike" spc="-200">
                <a:solidFill>
                  <a:srgbClr val="000000"/>
                </a:solidFill>
                <a:ea typeface="S-Core Dream 4 Regular"/>
              </a:rPr>
              <a:t>확인</a:t>
            </a:r>
            <a:r>
              <a:rPr lang="en-US" sz="2200" b="false" i="false" u="none" strike="noStrike" spc="-200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2200" b="false" i="false" u="none" strike="noStrike" spc="-200">
                <a:solidFill>
                  <a:srgbClr val="000000"/>
                </a:solidFill>
                <a:ea typeface="S-Core Dream 4 Regular"/>
              </a:rPr>
              <a:t>버튼은</a:t>
            </a:r>
            <a:r>
              <a:rPr lang="en-US" sz="2200" b="false" i="false" u="none" strike="noStrike" spc="-200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2200" b="false" i="false" u="none" strike="noStrike" spc="-200">
                <a:solidFill>
                  <a:srgbClr val="000000"/>
                </a:solidFill>
                <a:ea typeface="S-Core Dream 4 Regular"/>
              </a:rPr>
              <a:t>퀴즈의</a:t>
            </a:r>
            <a:r>
              <a:rPr lang="en-US" sz="2200" b="false" i="false" u="none" strike="noStrike" spc="-200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2200" b="false" i="false" u="none" strike="noStrike" spc="-200">
                <a:solidFill>
                  <a:srgbClr val="000000"/>
                </a:solidFill>
                <a:ea typeface="S-Core Dream 4 Regular"/>
              </a:rPr>
              <a:t>핵심</a:t>
            </a:r>
            <a:r>
              <a:rPr lang="en-US" sz="2200" b="false" i="false" u="none" strike="noStrike" spc="-200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2200" b="false" i="false" u="none" strike="noStrike" spc="-200">
                <a:solidFill>
                  <a:srgbClr val="000000"/>
                </a:solidFill>
                <a:ea typeface="S-Core Dream 4 Regular"/>
              </a:rPr>
              <a:t>기능을</a:t>
            </a:r>
            <a:r>
              <a:rPr lang="en-US" sz="2200" b="false" i="false" u="none" strike="noStrike" spc="-200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2200" b="false" i="false" u="none" strike="noStrike" spc="-200">
                <a:solidFill>
                  <a:srgbClr val="000000"/>
                </a:solidFill>
                <a:ea typeface="S-Core Dream 4 Regular"/>
              </a:rPr>
              <a:t>담당합니다</a:t>
            </a:r>
            <a:r>
              <a:rPr lang="en-US" sz="2200" b="false" i="false" u="none" strike="noStrike" spc="-200">
                <a:solidFill>
                  <a:srgbClr val="000000"/>
                </a:solidFill>
                <a:latin typeface="S-Core Dream 4 Regular"/>
              </a:rPr>
              <a:t>. 'onclick' </a:t>
            </a:r>
            <a:r>
              <a:rPr lang="ko-KR" sz="2200" b="false" i="false" u="none" strike="noStrike" spc="-200">
                <a:solidFill>
                  <a:srgbClr val="000000"/>
                </a:solidFill>
                <a:ea typeface="S-Core Dream 4 Regular"/>
              </a:rPr>
              <a:t>이벤트</a:t>
            </a:r>
            <a:r>
              <a:rPr lang="en-US" sz="2200" b="false" i="false" u="none" strike="noStrike" spc="-200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2200" b="false" i="false" u="none" strike="noStrike" spc="-200">
                <a:solidFill>
                  <a:srgbClr val="000000"/>
                </a:solidFill>
                <a:ea typeface="S-Core Dream 4 Regular"/>
              </a:rPr>
              <a:t>핸들러를</a:t>
            </a:r>
            <a:r>
              <a:rPr lang="en-US" sz="2200" b="false" i="false" u="none" strike="noStrike" spc="-200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2200" b="false" i="false" u="none" strike="noStrike" spc="-200">
                <a:solidFill>
                  <a:srgbClr val="000000"/>
                </a:solidFill>
                <a:ea typeface="S-Core Dream 4 Regular"/>
              </a:rPr>
              <a:t>사용하여</a:t>
            </a:r>
            <a:r>
              <a:rPr lang="en-US" sz="2200" b="false" i="false" u="none" strike="noStrike" spc="-200">
                <a:solidFill>
                  <a:srgbClr val="000000"/>
                </a:solidFill>
                <a:latin typeface="S-Core Dream 4 Regular"/>
              </a:rPr>
              <a:t> 'checkAnswers()' </a:t>
            </a:r>
            <a:r>
              <a:rPr lang="ko-KR" sz="2200" b="false" i="false" u="none" strike="noStrike" spc="-200">
                <a:solidFill>
                  <a:srgbClr val="000000"/>
                </a:solidFill>
                <a:ea typeface="S-Core Dream 4 Regular"/>
              </a:rPr>
              <a:t>함수를</a:t>
            </a:r>
            <a:r>
              <a:rPr lang="en-US" sz="2200" b="false" i="false" u="none" strike="noStrike" spc="-200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2200" b="false" i="false" u="none" strike="noStrike" spc="-200">
                <a:solidFill>
                  <a:srgbClr val="000000"/>
                </a:solidFill>
                <a:ea typeface="S-Core Dream 4 Regular"/>
              </a:rPr>
              <a:t>호출합니다</a:t>
            </a:r>
            <a:r>
              <a:rPr lang="en-US" sz="2200" b="false" i="false" u="none" strike="noStrike" spc="-200">
                <a:solidFill>
                  <a:srgbClr val="000000"/>
                </a:solidFill>
                <a:latin typeface="S-Core Dream 4 Regular"/>
              </a:rPr>
              <a:t>. </a:t>
            </a:r>
            <a:r>
              <a:rPr lang="ko-KR" sz="2200" b="false" i="false" u="none" strike="noStrike" spc="-200">
                <a:solidFill>
                  <a:srgbClr val="000000"/>
                </a:solidFill>
                <a:ea typeface="S-Core Dream 4 Regular"/>
              </a:rPr>
              <a:t>이</a:t>
            </a:r>
            <a:r>
              <a:rPr lang="en-US" sz="2200" b="false" i="false" u="none" strike="noStrike" spc="-200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2200" b="false" i="false" u="none" strike="noStrike" spc="-200">
                <a:solidFill>
                  <a:srgbClr val="000000"/>
                </a:solidFill>
                <a:ea typeface="S-Core Dream 4 Regular"/>
              </a:rPr>
              <a:t>함수는</a:t>
            </a:r>
            <a:r>
              <a:rPr lang="en-US" sz="2200" b="false" i="false" u="none" strike="noStrike" spc="-200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2200" b="false" i="false" u="none" strike="noStrike" spc="-200">
                <a:solidFill>
                  <a:srgbClr val="000000"/>
                </a:solidFill>
                <a:ea typeface="S-Core Dream 4 Regular"/>
              </a:rPr>
              <a:t>사용자의</a:t>
            </a:r>
            <a:r>
              <a:rPr lang="en-US" sz="2200" b="false" i="false" u="none" strike="noStrike" spc="-200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2200" b="false" i="false" u="none" strike="noStrike" spc="-200">
                <a:solidFill>
                  <a:srgbClr val="000000"/>
                </a:solidFill>
                <a:ea typeface="S-Core Dream 4 Regular"/>
              </a:rPr>
              <a:t>응답을</a:t>
            </a:r>
            <a:r>
              <a:rPr lang="en-US" sz="2200" b="false" i="false" u="none" strike="noStrike" spc="-200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2200" b="false" i="false" u="none" strike="noStrike" spc="-200">
                <a:solidFill>
                  <a:srgbClr val="000000"/>
                </a:solidFill>
                <a:ea typeface="S-Core Dream 4 Regular"/>
              </a:rPr>
              <a:t>수집하고</a:t>
            </a:r>
            <a:r>
              <a:rPr lang="en-US" sz="2200" b="false" i="false" u="none" strike="noStrike" spc="-200">
                <a:solidFill>
                  <a:srgbClr val="000000"/>
                </a:solidFill>
                <a:latin typeface="S-Core Dream 4 Regular"/>
              </a:rPr>
              <a:t>, </a:t>
            </a:r>
            <a:r>
              <a:rPr lang="ko-KR" sz="2200" b="false" i="false" u="none" strike="noStrike" spc="-200">
                <a:solidFill>
                  <a:srgbClr val="000000"/>
                </a:solidFill>
                <a:ea typeface="S-Core Dream 4 Regular"/>
              </a:rPr>
              <a:t>정답과</a:t>
            </a:r>
            <a:r>
              <a:rPr lang="en-US" sz="2200" b="false" i="false" u="none" strike="noStrike" spc="-200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2200" b="false" i="false" u="none" strike="noStrike" spc="-200">
                <a:solidFill>
                  <a:srgbClr val="000000"/>
                </a:solidFill>
                <a:ea typeface="S-Core Dream 4 Regular"/>
              </a:rPr>
              <a:t>비교하여</a:t>
            </a:r>
            <a:r>
              <a:rPr lang="en-US" sz="2200" b="false" i="false" u="none" strike="noStrike" spc="-200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2200" b="false" i="false" u="none" strike="noStrike" spc="-200">
                <a:solidFill>
                  <a:srgbClr val="000000"/>
                </a:solidFill>
                <a:ea typeface="S-Core Dream 4 Regular"/>
              </a:rPr>
              <a:t>점수를</a:t>
            </a:r>
            <a:r>
              <a:rPr lang="en-US" sz="2200" b="false" i="false" u="none" strike="noStrike" spc="-200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2200" b="false" i="false" u="none" strike="noStrike" spc="-200">
                <a:solidFill>
                  <a:srgbClr val="000000"/>
                </a:solidFill>
                <a:ea typeface="S-Core Dream 4 Regular"/>
              </a:rPr>
              <a:t>계산합니다</a:t>
            </a:r>
            <a:r>
              <a:rPr lang="en-US" sz="2200" b="false" i="false" u="none" strike="noStrike" spc="-200">
                <a:solidFill>
                  <a:srgbClr val="000000"/>
                </a:solidFill>
                <a:latin typeface="S-Core Dream 4 Regular"/>
              </a:rPr>
              <a:t>. </a:t>
            </a:r>
            <a:r>
              <a:rPr lang="ko-KR" sz="2200" b="false" i="false" u="none" strike="noStrike" spc="-200">
                <a:solidFill>
                  <a:srgbClr val="000000"/>
                </a:solidFill>
                <a:ea typeface="S-Core Dream 4 Regular"/>
              </a:rPr>
              <a:t>계산된</a:t>
            </a:r>
            <a:r>
              <a:rPr lang="en-US" sz="2200" b="false" i="false" u="none" strike="noStrike" spc="-200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2200" b="false" i="false" u="none" strike="noStrike" spc="-200">
                <a:solidFill>
                  <a:srgbClr val="000000"/>
                </a:solidFill>
                <a:ea typeface="S-Core Dream 4 Regular"/>
              </a:rPr>
              <a:t>결과는</a:t>
            </a:r>
            <a:r>
              <a:rPr lang="en-US" sz="2200" b="false" i="false" u="none" strike="noStrike" spc="-200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2200" b="false" i="false" u="none" strike="noStrike" spc="-200">
                <a:solidFill>
                  <a:srgbClr val="000000"/>
                </a:solidFill>
                <a:ea typeface="S-Core Dream 4 Regular"/>
              </a:rPr>
              <a:t>즉시</a:t>
            </a:r>
            <a:r>
              <a:rPr lang="en-US" sz="2200" b="false" i="false" u="none" strike="noStrike" spc="-200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2200" b="false" i="false" u="none" strike="noStrike" spc="-200">
                <a:solidFill>
                  <a:srgbClr val="000000"/>
                </a:solidFill>
                <a:ea typeface="S-Core Dream 4 Regular"/>
              </a:rPr>
              <a:t>표시되거나</a:t>
            </a:r>
            <a:r>
              <a:rPr lang="en-US" sz="2200" b="false" i="false" u="none" strike="noStrike" spc="-200">
                <a:solidFill>
                  <a:srgbClr val="000000"/>
                </a:solidFill>
                <a:latin typeface="S-Core Dream 4 Regular"/>
              </a:rPr>
              <a:t>, </a:t>
            </a:r>
            <a:r>
              <a:rPr lang="ko-KR" sz="2200" b="false" i="false" u="none" strike="noStrike" spc="-200">
                <a:solidFill>
                  <a:srgbClr val="000000"/>
                </a:solidFill>
                <a:ea typeface="S-Core Dream 4 Regular"/>
              </a:rPr>
              <a:t>별도의</a:t>
            </a:r>
            <a:r>
              <a:rPr lang="en-US" sz="2200" b="false" i="false" u="none" strike="noStrike" spc="-200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2200" b="false" i="false" u="none" strike="noStrike" spc="-200">
                <a:solidFill>
                  <a:srgbClr val="000000"/>
                </a:solidFill>
                <a:ea typeface="S-Core Dream 4 Regular"/>
              </a:rPr>
              <a:t>결과</a:t>
            </a:r>
            <a:r>
              <a:rPr lang="en-US" sz="2200" b="false" i="false" u="none" strike="noStrike" spc="-200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2200" b="false" i="false" u="none" strike="noStrike" spc="-200">
                <a:solidFill>
                  <a:srgbClr val="000000"/>
                </a:solidFill>
                <a:ea typeface="S-Core Dream 4 Regular"/>
              </a:rPr>
              <a:t>페이지로</a:t>
            </a:r>
            <a:r>
              <a:rPr lang="en-US" sz="2200" b="false" i="false" u="none" strike="noStrike" spc="-200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2200" b="false" i="false" u="none" strike="noStrike" spc="-200">
                <a:solidFill>
                  <a:srgbClr val="000000"/>
                </a:solidFill>
                <a:ea typeface="S-Core Dream 4 Regular"/>
              </a:rPr>
              <a:t>이동하여</a:t>
            </a:r>
            <a:r>
              <a:rPr lang="en-US" sz="2200" b="false" i="false" u="none" strike="noStrike" spc="-200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2200" b="false" i="false" u="none" strike="noStrike" spc="-200">
                <a:solidFill>
                  <a:srgbClr val="000000"/>
                </a:solidFill>
                <a:ea typeface="S-Core Dream 4 Regular"/>
              </a:rPr>
              <a:t>보여줄</a:t>
            </a:r>
            <a:r>
              <a:rPr lang="en-US" sz="2200" b="false" i="false" u="none" strike="noStrike" spc="-200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2200" b="false" i="false" u="none" strike="noStrike" spc="-200">
                <a:solidFill>
                  <a:srgbClr val="000000"/>
                </a:solidFill>
                <a:ea typeface="S-Core Dream 4 Regular"/>
              </a:rPr>
              <a:t>수</a:t>
            </a:r>
            <a:r>
              <a:rPr lang="en-US" sz="2200" b="false" i="false" u="none" strike="noStrike" spc="-200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2200" b="false" i="false" u="none" strike="noStrike" spc="-200">
                <a:solidFill>
                  <a:srgbClr val="000000"/>
                </a:solidFill>
                <a:ea typeface="S-Core Dream 4 Regular"/>
              </a:rPr>
              <a:t>있습니다</a:t>
            </a:r>
            <a:r>
              <a:rPr lang="en-US" sz="2200" b="false" i="false" u="none" strike="noStrike" spc="-200">
                <a:solidFill>
                  <a:srgbClr val="000000"/>
                </a:solidFill>
                <a:latin typeface="S-Core Dream 4 Regular"/>
              </a:rPr>
              <a:t>.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4F7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38200" y="838200"/>
            <a:ext cx="16611600" cy="85979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051300" y="2298700"/>
            <a:ext cx="2781300" cy="61722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8724900" y="2286000"/>
            <a:ext cx="3213100" cy="61722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460500" y="1231900"/>
            <a:ext cx="15367000" cy="800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22839"/>
              </a:lnSpc>
            </a:pPr>
            <a:r>
              <a:rPr lang="ko-KR" sz="4500" b="false" i="false" u="none" strike="noStrike" spc="-600">
                <a:solidFill>
                  <a:srgbClr val="000000"/>
                </a:solidFill>
                <a:ea typeface="S-Core Dream 6 Bold"/>
              </a:rPr>
              <a:t>사용된</a:t>
            </a:r>
            <a:r>
              <a:rPr lang="en-US" sz="4500" b="false" i="false" u="none" strike="noStrike" spc="-600">
                <a:solidFill>
                  <a:srgbClr val="000000"/>
                </a:solidFill>
                <a:latin typeface="S-Core Dream 6 Bold"/>
              </a:rPr>
              <a:t> </a:t>
            </a:r>
            <a:r>
              <a:rPr lang="ko-KR" sz="4500" b="false" i="false" u="none" strike="noStrike" spc="-600">
                <a:solidFill>
                  <a:srgbClr val="000000"/>
                </a:solidFill>
                <a:ea typeface="S-Core Dream 6 Bold"/>
              </a:rPr>
              <a:t>파일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4F7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38200" y="838200"/>
            <a:ext cx="16611600" cy="117856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460500" y="1231900"/>
            <a:ext cx="15367000" cy="800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22839"/>
              </a:lnSpc>
            </a:pPr>
            <a:r>
              <a:rPr lang="ko-KR" sz="4500" b="false" i="false" u="none" strike="noStrike" spc="-600">
                <a:solidFill>
                  <a:srgbClr val="000000"/>
                </a:solidFill>
                <a:ea typeface="S-Core Dream 6 Bold"/>
              </a:rPr>
              <a:t>자바스크립트</a:t>
            </a:r>
            <a:r>
              <a:rPr lang="en-US" sz="4500" b="false" i="false" u="none" strike="noStrike" spc="-600">
                <a:solidFill>
                  <a:srgbClr val="000000"/>
                </a:solidFill>
                <a:latin typeface="S-Core Dream 6 Bold"/>
              </a:rPr>
              <a:t> </a:t>
            </a:r>
            <a:r>
              <a:rPr lang="ko-KR" sz="4500" b="false" i="false" u="none" strike="noStrike" spc="-600">
                <a:solidFill>
                  <a:srgbClr val="000000"/>
                </a:solidFill>
                <a:ea typeface="S-Core Dream 6 Bold"/>
              </a:rPr>
              <a:t>연결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866900" y="2463800"/>
            <a:ext cx="14541500" cy="2235200"/>
          </a:xfrm>
          <a:prstGeom prst="rect">
            <a:avLst/>
          </a:prstGeom>
          <a:effectLst>
            <a:outerShdw dir="2700000" dist="86147" blurRad="0">
              <a:srgbClr val="000000">
                <a:alpha val="14000"/>
              </a:srgbClr>
            </a:outerShdw>
          </a:effectLst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311400" y="2781300"/>
            <a:ext cx="13665200" cy="5842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2857500" y="2844800"/>
            <a:ext cx="125857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400" b="false" i="false" u="none" strike="noStrike">
                <a:solidFill>
                  <a:srgbClr val="000000"/>
                </a:solidFill>
                <a:ea typeface="S-Core Dream 5 Medium"/>
              </a:rPr>
              <a:t>한국</a:t>
            </a:r>
            <a:r>
              <a:rPr lang="en-US" sz="2400" b="false" i="false" u="none" strike="noStrike">
                <a:solidFill>
                  <a:srgbClr val="000000"/>
                </a:solidFill>
                <a:latin typeface="S-Core Dream 5 Medium"/>
              </a:rPr>
              <a:t>set </a:t>
            </a:r>
            <a:r>
              <a:rPr lang="ko-KR" sz="2400" b="false" i="false" u="none" strike="noStrike">
                <a:solidFill>
                  <a:srgbClr val="000000"/>
                </a:solidFill>
                <a:ea typeface="S-Core Dream 5 Medium"/>
              </a:rPr>
              <a:t>스크립트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336800" y="3568700"/>
            <a:ext cx="13614400" cy="393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en-US" sz="2200" b="false" i="false" u="none" strike="noStrike" spc="-200">
                <a:solidFill>
                  <a:srgbClr val="000000"/>
                </a:solidFill>
                <a:latin typeface="S-Core Dream 4 Regular"/>
              </a:rPr>
              <a:t>koreaset.js </a:t>
            </a:r>
            <a:r>
              <a:rPr lang="ko-KR" sz="2200" b="false" i="false" u="none" strike="noStrike" spc="-200">
                <a:solidFill>
                  <a:srgbClr val="000000"/>
                </a:solidFill>
                <a:ea typeface="S-Core Dream 4 Regular"/>
              </a:rPr>
              <a:t>파일은</a:t>
            </a:r>
            <a:r>
              <a:rPr lang="en-US" sz="2200" b="false" i="false" u="none" strike="noStrike" spc="-200">
                <a:solidFill>
                  <a:srgbClr val="000000"/>
                </a:solidFill>
                <a:latin typeface="S-Core Dream 4 Regular"/>
              </a:rPr>
              <a:t>  korea.html</a:t>
            </a:r>
            <a:r>
              <a:rPr lang="ko-KR" sz="2200" b="false" i="false" u="none" strike="noStrike" spc="-200">
                <a:solidFill>
                  <a:srgbClr val="000000"/>
                </a:solidFill>
                <a:ea typeface="S-Core Dream 4 Regular"/>
              </a:rPr>
              <a:t>로</a:t>
            </a:r>
            <a:r>
              <a:rPr lang="en-US" sz="2200" b="false" i="false" u="none" strike="noStrike" spc="-200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2200" b="false" i="false" u="none" strike="noStrike" spc="-200">
                <a:solidFill>
                  <a:srgbClr val="000000"/>
                </a:solidFill>
                <a:ea typeface="S-Core Dream 4 Regular"/>
              </a:rPr>
              <a:t>난이도</a:t>
            </a:r>
            <a:r>
              <a:rPr lang="en-US" sz="2200" b="false" i="false" u="none" strike="noStrike" spc="-200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2200" b="false" i="false" u="none" strike="noStrike" spc="-200">
                <a:solidFill>
                  <a:srgbClr val="000000"/>
                </a:solidFill>
                <a:ea typeface="S-Core Dream 4 Regular"/>
              </a:rPr>
              <a:t>설정값을</a:t>
            </a:r>
            <a:r>
              <a:rPr lang="en-US" sz="2200" b="false" i="false" u="none" strike="noStrike" spc="-200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2200" b="false" i="false" u="none" strike="noStrike" spc="-200">
                <a:solidFill>
                  <a:srgbClr val="000000"/>
                </a:solidFill>
                <a:ea typeface="S-Core Dream 4 Regular"/>
              </a:rPr>
              <a:t>넘기기</a:t>
            </a:r>
            <a:r>
              <a:rPr lang="en-US" sz="2200" b="false" i="false" u="none" strike="noStrike" spc="-200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2200" b="false" i="false" u="none" strike="noStrike" spc="-200">
                <a:solidFill>
                  <a:srgbClr val="000000"/>
                </a:solidFill>
                <a:ea typeface="S-Core Dream 4 Regular"/>
              </a:rPr>
              <a:t>위한</a:t>
            </a:r>
            <a:r>
              <a:rPr lang="en-US" sz="2200" b="false" i="false" u="none" strike="noStrike" spc="-200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2200" b="false" i="false" u="none" strike="noStrike" spc="-200">
                <a:solidFill>
                  <a:srgbClr val="000000"/>
                </a:solidFill>
                <a:ea typeface="S-Core Dream 4 Regular"/>
              </a:rPr>
              <a:t>스크립트입니다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854200" y="5054600"/>
            <a:ext cx="14541500" cy="2235200"/>
          </a:xfrm>
          <a:prstGeom prst="rect">
            <a:avLst/>
          </a:prstGeom>
          <a:effectLst>
            <a:outerShdw dir="2700000" dist="86147" blurRad="0">
              <a:srgbClr val="000000">
                <a:alpha val="14000"/>
              </a:srgbClr>
            </a:outerShdw>
          </a:effectLst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854200" y="7632700"/>
            <a:ext cx="14541500" cy="2235200"/>
          </a:xfrm>
          <a:prstGeom prst="rect">
            <a:avLst/>
          </a:prstGeom>
          <a:effectLst>
            <a:outerShdw dir="2700000" dist="86147" blurRad="0">
              <a:srgbClr val="000000">
                <a:alpha val="14000"/>
              </a:srgbClr>
            </a:outerShdw>
          </a:effectLst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311400" y="5359400"/>
            <a:ext cx="13665200" cy="584200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2857500" y="5422900"/>
            <a:ext cx="125857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400" b="false" i="false" u="none" strike="noStrike">
                <a:solidFill>
                  <a:srgbClr val="000000"/>
                </a:solidFill>
                <a:latin typeface="S-Core Dream 5 Medium"/>
              </a:rPr>
              <a:t>korea </a:t>
            </a:r>
            <a:r>
              <a:rPr lang="ko-KR" sz="2400" b="false" i="false" u="none" strike="noStrike">
                <a:solidFill>
                  <a:srgbClr val="000000"/>
                </a:solidFill>
                <a:ea typeface="S-Core Dream 5 Medium"/>
              </a:rPr>
              <a:t>퀴즈</a:t>
            </a:r>
            <a:r>
              <a:rPr lang="en-US" sz="2400" b="false" i="false" u="none" strike="noStrike">
                <a:solidFill>
                  <a:srgbClr val="000000"/>
                </a:solidFill>
                <a:latin typeface="S-Core Dream 5 Medium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S-Core Dream 5 Medium"/>
              </a:rPr>
              <a:t>스크립트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336800" y="6159500"/>
            <a:ext cx="13614400" cy="838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en-US" sz="2200" b="false" i="false" u="none" strike="noStrike" spc="-200">
                <a:solidFill>
                  <a:srgbClr val="000000"/>
                </a:solidFill>
                <a:latin typeface="S-Core Dream 4 Regular"/>
              </a:rPr>
              <a:t>korea.js </a:t>
            </a:r>
            <a:r>
              <a:rPr lang="ko-KR" sz="2200" b="false" i="false" u="none" strike="noStrike" spc="-200">
                <a:solidFill>
                  <a:srgbClr val="000000"/>
                </a:solidFill>
                <a:ea typeface="S-Core Dream 4 Regular"/>
              </a:rPr>
              <a:t>파일은</a:t>
            </a:r>
            <a:r>
              <a:rPr lang="en-US" sz="2200" b="false" i="false" u="none" strike="noStrike" spc="-200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2200" b="false" i="false" u="none" strike="noStrike" spc="-200">
                <a:solidFill>
                  <a:srgbClr val="000000"/>
                </a:solidFill>
                <a:ea typeface="S-Core Dream 4 Regular"/>
              </a:rPr>
              <a:t>한국선수</a:t>
            </a:r>
            <a:r>
              <a:rPr lang="en-US" sz="2200" b="false" i="false" u="none" strike="noStrike" spc="-200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2200" b="false" i="false" u="none" strike="noStrike" spc="-200">
                <a:solidFill>
                  <a:srgbClr val="000000"/>
                </a:solidFill>
                <a:ea typeface="S-Core Dream 4 Regular"/>
              </a:rPr>
              <a:t>관련</a:t>
            </a:r>
            <a:r>
              <a:rPr lang="en-US" sz="2200" b="false" i="false" u="none" strike="noStrike" spc="-200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2200" b="false" i="false" u="none" strike="noStrike" spc="-200">
                <a:solidFill>
                  <a:srgbClr val="000000"/>
                </a:solidFill>
                <a:ea typeface="S-Core Dream 4 Regular"/>
              </a:rPr>
              <a:t>퀴즈의</a:t>
            </a:r>
            <a:r>
              <a:rPr lang="en-US" sz="2200" b="false" i="false" u="none" strike="noStrike" spc="-200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2200" b="false" i="false" u="none" strike="noStrike" spc="-200">
                <a:solidFill>
                  <a:srgbClr val="000000"/>
                </a:solidFill>
                <a:ea typeface="S-Core Dream 4 Regular"/>
              </a:rPr>
              <a:t>기능을</a:t>
            </a:r>
            <a:r>
              <a:rPr lang="en-US" sz="2200" b="false" i="false" u="none" strike="noStrike" spc="-200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2200" b="false" i="false" u="none" strike="noStrike" spc="-200">
                <a:solidFill>
                  <a:srgbClr val="000000"/>
                </a:solidFill>
                <a:ea typeface="S-Core Dream 4 Regular"/>
              </a:rPr>
              <a:t>제어합니다</a:t>
            </a:r>
            <a:r>
              <a:rPr lang="en-US" sz="2200" b="false" i="false" u="none" strike="noStrike" spc="-200">
                <a:solidFill>
                  <a:srgbClr val="000000"/>
                </a:solidFill>
                <a:latin typeface="S-Core Dream 4 Regular"/>
              </a:rPr>
              <a:t>. </a:t>
            </a:r>
            <a:r>
              <a:rPr lang="ko-KR" sz="2200" b="false" i="false" u="none" strike="noStrike" spc="-200">
                <a:solidFill>
                  <a:srgbClr val="000000"/>
                </a:solidFill>
                <a:ea typeface="S-Core Dream 4 Regular"/>
              </a:rPr>
              <a:t>한국선수들의</a:t>
            </a:r>
            <a:r>
              <a:rPr lang="en-US" sz="2200" b="false" i="false" u="none" strike="noStrike" spc="-200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2200" b="false" i="false" u="none" strike="noStrike" spc="-200">
                <a:solidFill>
                  <a:srgbClr val="000000"/>
                </a:solidFill>
                <a:ea typeface="S-Core Dream 4 Regular"/>
              </a:rPr>
              <a:t>정답데이터</a:t>
            </a:r>
            <a:r>
              <a:rPr lang="en-US" sz="2200" b="false" i="false" u="none" strike="noStrike" spc="-200">
                <a:solidFill>
                  <a:srgbClr val="000000"/>
                </a:solidFill>
                <a:latin typeface="S-Core Dream 4 Regular"/>
              </a:rPr>
              <a:t>, </a:t>
            </a:r>
            <a:r>
              <a:rPr lang="ko-KR" sz="2200" b="false" i="false" u="none" strike="noStrike" spc="-200">
                <a:solidFill>
                  <a:srgbClr val="000000"/>
                </a:solidFill>
                <a:ea typeface="S-Core Dream 4 Regular"/>
              </a:rPr>
              <a:t>문제</a:t>
            </a:r>
            <a:r>
              <a:rPr lang="en-US" sz="2200" b="false" i="false" u="none" strike="noStrike" spc="-200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2200" b="false" i="false" u="none" strike="noStrike" spc="-200">
                <a:solidFill>
                  <a:srgbClr val="000000"/>
                </a:solidFill>
                <a:ea typeface="S-Core Dream 4 Regular"/>
              </a:rPr>
              <a:t>생성</a:t>
            </a:r>
            <a:r>
              <a:rPr lang="en-US" sz="2200" b="false" i="false" u="none" strike="noStrike" spc="-200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2200" b="false" i="false" u="none" strike="noStrike" spc="-200">
                <a:solidFill>
                  <a:srgbClr val="000000"/>
                </a:solidFill>
                <a:ea typeface="S-Core Dream 4 Regular"/>
              </a:rPr>
              <a:t>알고리즘</a:t>
            </a:r>
            <a:r>
              <a:rPr lang="en-US" sz="2200" b="false" i="false" u="none" strike="noStrike" spc="-200">
                <a:solidFill>
                  <a:srgbClr val="000000"/>
                </a:solidFill>
                <a:latin typeface="S-Core Dream 4 Regular"/>
              </a:rPr>
              <a:t>, </a:t>
            </a:r>
            <a:r>
              <a:rPr lang="ko-KR" sz="2200" b="false" i="false" u="none" strike="noStrike" spc="-200">
                <a:solidFill>
                  <a:srgbClr val="000000"/>
                </a:solidFill>
                <a:ea typeface="S-Core Dream 4 Regular"/>
              </a:rPr>
              <a:t>그리고</a:t>
            </a:r>
            <a:r>
              <a:rPr lang="en-US" sz="2200" b="false" i="false" u="none" strike="noStrike" spc="-200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2200" b="false" i="false" u="none" strike="noStrike" spc="-200">
                <a:solidFill>
                  <a:srgbClr val="000000"/>
                </a:solidFill>
                <a:ea typeface="S-Core Dream 4 Regular"/>
              </a:rPr>
              <a:t>점수</a:t>
            </a:r>
            <a:r>
              <a:rPr lang="en-US" sz="2200" b="false" i="false" u="none" strike="noStrike" spc="-200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2200" b="false" i="false" u="none" strike="noStrike" spc="-200">
                <a:solidFill>
                  <a:srgbClr val="000000"/>
                </a:solidFill>
                <a:ea typeface="S-Core Dream 4 Regular"/>
              </a:rPr>
              <a:t>계산</a:t>
            </a:r>
            <a:r>
              <a:rPr lang="en-US" sz="2200" b="false" i="false" u="none" strike="noStrike" spc="-200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2200" b="false" i="false" u="none" strike="noStrike" spc="-200">
                <a:solidFill>
                  <a:srgbClr val="000000"/>
                </a:solidFill>
                <a:ea typeface="S-Core Dream 4 Regular"/>
              </a:rPr>
              <a:t>시스템</a:t>
            </a:r>
            <a:r>
              <a:rPr lang="en-US" sz="2200" b="false" i="false" u="none" strike="noStrike" spc="-200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2200" b="false" i="false" u="none" strike="noStrike" spc="-200">
                <a:solidFill>
                  <a:srgbClr val="000000"/>
                </a:solidFill>
                <a:ea typeface="S-Core Dream 4 Regular"/>
              </a:rPr>
              <a:t>등이</a:t>
            </a:r>
            <a:r>
              <a:rPr lang="en-US" sz="2200" b="false" i="false" u="none" strike="noStrike" spc="-200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2200" b="false" i="false" u="none" strike="noStrike" spc="-200">
                <a:solidFill>
                  <a:srgbClr val="000000"/>
                </a:solidFill>
                <a:ea typeface="S-Core Dream 4 Regular"/>
              </a:rPr>
              <a:t>이</a:t>
            </a:r>
            <a:r>
              <a:rPr lang="en-US" sz="2200" b="false" i="false" u="none" strike="noStrike" spc="-200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2200" b="false" i="false" u="none" strike="noStrike" spc="-200">
                <a:solidFill>
                  <a:srgbClr val="000000"/>
                </a:solidFill>
                <a:ea typeface="S-Core Dream 4 Regular"/>
              </a:rPr>
              <a:t>파일에</a:t>
            </a:r>
            <a:r>
              <a:rPr lang="en-US" sz="2200" b="false" i="false" u="none" strike="noStrike" spc="-200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2200" b="false" i="false" u="none" strike="noStrike" spc="-200">
                <a:solidFill>
                  <a:srgbClr val="000000"/>
                </a:solidFill>
                <a:ea typeface="S-Core Dream 4 Regular"/>
              </a:rPr>
              <a:t>구현되어</a:t>
            </a:r>
            <a:r>
              <a:rPr lang="en-US" sz="2200" b="false" i="false" u="none" strike="noStrike" spc="-200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2200" b="false" i="false" u="none" strike="noStrike" spc="-200">
                <a:solidFill>
                  <a:srgbClr val="000000"/>
                </a:solidFill>
                <a:ea typeface="S-Core Dream 4 Regular"/>
              </a:rPr>
              <a:t>있습니다</a:t>
            </a:r>
            <a:r>
              <a:rPr lang="en-US" sz="2200" b="false" i="false" u="none" strike="noStrike" spc="-200">
                <a:solidFill>
                  <a:srgbClr val="000000"/>
                </a:solidFill>
                <a:latin typeface="S-Core Dream 4 Regular"/>
              </a:rPr>
              <a:t>.</a:t>
            </a:r>
          </a:p>
        </p:txBody>
      </p:sp>
      <p:pic>
        <p:nvPicPr>
          <p:cNvPr name="Picture 14" id="14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311400" y="7950200"/>
            <a:ext cx="13665200" cy="584200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2857500" y="8013700"/>
            <a:ext cx="125857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400" b="false" i="false" u="none" strike="noStrike">
                <a:solidFill>
                  <a:srgbClr val="000000"/>
                </a:solidFill>
                <a:ea typeface="S-Core Dream 5 Medium"/>
              </a:rPr>
              <a:t>스크립트</a:t>
            </a:r>
            <a:r>
              <a:rPr lang="en-US" sz="2400" b="false" i="false" u="none" strike="noStrike">
                <a:solidFill>
                  <a:srgbClr val="000000"/>
                </a:solidFill>
                <a:latin typeface="S-Core Dream 5 Medium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S-Core Dream 5 Medium"/>
              </a:rPr>
              <a:t>태그</a:t>
            </a:r>
            <a:r>
              <a:rPr lang="en-US" sz="2400" b="false" i="false" u="none" strike="noStrike">
                <a:solidFill>
                  <a:srgbClr val="000000"/>
                </a:solidFill>
                <a:latin typeface="S-Core Dream 5 Medium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S-Core Dream 5 Medium"/>
              </a:rPr>
              <a:t>사용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336800" y="8737600"/>
            <a:ext cx="13614400" cy="838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en-US" sz="2200" b="false" i="false" u="none" strike="noStrike" spc="-200">
                <a:solidFill>
                  <a:srgbClr val="000000"/>
                </a:solidFill>
                <a:latin typeface="S-Core Dream 4 Regular"/>
              </a:rPr>
              <a:t>HTML </a:t>
            </a:r>
            <a:r>
              <a:rPr lang="ko-KR" sz="2200" b="false" i="false" u="none" strike="noStrike" spc="-200">
                <a:solidFill>
                  <a:srgbClr val="000000"/>
                </a:solidFill>
                <a:ea typeface="S-Core Dream 4 Regular"/>
              </a:rPr>
              <a:t>문서의</a:t>
            </a:r>
            <a:r>
              <a:rPr lang="en-US" sz="2200" b="false" i="false" u="none" strike="noStrike" spc="-200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2200" b="false" i="false" u="none" strike="noStrike" spc="-200">
                <a:solidFill>
                  <a:srgbClr val="000000"/>
                </a:solidFill>
                <a:ea typeface="S-Core Dream 4 Regular"/>
              </a:rPr>
              <a:t>끝부분에</a:t>
            </a:r>
            <a:r>
              <a:rPr lang="en-US" sz="2200" b="false" i="false" u="none" strike="noStrike" spc="-200">
                <a:solidFill>
                  <a:srgbClr val="000000"/>
                </a:solidFill>
                <a:latin typeface="S-Core Dream 4 Regular"/>
              </a:rPr>
              <a:t> &lt;script&gt; </a:t>
            </a:r>
            <a:r>
              <a:rPr lang="ko-KR" sz="2200" b="false" i="false" u="none" strike="noStrike" spc="-200">
                <a:solidFill>
                  <a:srgbClr val="000000"/>
                </a:solidFill>
                <a:ea typeface="S-Core Dream 4 Regular"/>
              </a:rPr>
              <a:t>태그를</a:t>
            </a:r>
            <a:r>
              <a:rPr lang="en-US" sz="2200" b="false" i="false" u="none" strike="noStrike" spc="-200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2200" b="false" i="false" u="none" strike="noStrike" spc="-200">
                <a:solidFill>
                  <a:srgbClr val="000000"/>
                </a:solidFill>
                <a:ea typeface="S-Core Dream 4 Regular"/>
              </a:rPr>
              <a:t>사용하여</a:t>
            </a:r>
            <a:r>
              <a:rPr lang="en-US" sz="2200" b="false" i="false" u="none" strike="noStrike" spc="-200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2200" b="false" i="false" u="none" strike="noStrike" spc="-200">
                <a:solidFill>
                  <a:srgbClr val="000000"/>
                </a:solidFill>
                <a:ea typeface="S-Core Dream 4 Regular"/>
              </a:rPr>
              <a:t>자바스크립트</a:t>
            </a:r>
            <a:r>
              <a:rPr lang="en-US" sz="2200" b="false" i="false" u="none" strike="noStrike" spc="-200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2200" b="false" i="false" u="none" strike="noStrike" spc="-200">
                <a:solidFill>
                  <a:srgbClr val="000000"/>
                </a:solidFill>
                <a:ea typeface="S-Core Dream 4 Regular"/>
              </a:rPr>
              <a:t>파일을</a:t>
            </a:r>
            <a:r>
              <a:rPr lang="en-US" sz="2200" b="false" i="false" u="none" strike="noStrike" spc="-200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2200" b="false" i="false" u="none" strike="noStrike" spc="-200">
                <a:solidFill>
                  <a:srgbClr val="000000"/>
                </a:solidFill>
                <a:ea typeface="S-Core Dream 4 Regular"/>
              </a:rPr>
              <a:t>연결합니다</a:t>
            </a:r>
            <a:r>
              <a:rPr lang="en-US" sz="2200" b="false" i="false" u="none" strike="noStrike" spc="-200">
                <a:solidFill>
                  <a:srgbClr val="000000"/>
                </a:solidFill>
                <a:latin typeface="S-Core Dream 4 Regular"/>
              </a:rPr>
              <a:t>. </a:t>
            </a:r>
            <a:r>
              <a:rPr lang="ko-KR" sz="2200" b="false" i="false" u="none" strike="noStrike" spc="-200">
                <a:solidFill>
                  <a:srgbClr val="000000"/>
                </a:solidFill>
                <a:ea typeface="S-Core Dream 4 Regular"/>
              </a:rPr>
              <a:t>이렇게</a:t>
            </a:r>
            <a:r>
              <a:rPr lang="en-US" sz="2200" b="false" i="false" u="none" strike="noStrike" spc="-200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2200" b="false" i="false" u="none" strike="noStrike" spc="-200">
                <a:solidFill>
                  <a:srgbClr val="000000"/>
                </a:solidFill>
                <a:ea typeface="S-Core Dream 4 Regular"/>
              </a:rPr>
              <a:t>함으로써</a:t>
            </a:r>
            <a:r>
              <a:rPr lang="en-US" sz="2200" b="false" i="false" u="none" strike="noStrike" spc="-200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2200" b="false" i="false" u="none" strike="noStrike" spc="-200">
                <a:solidFill>
                  <a:srgbClr val="000000"/>
                </a:solidFill>
                <a:ea typeface="S-Core Dream 4 Regular"/>
              </a:rPr>
              <a:t>페이지</a:t>
            </a:r>
            <a:r>
              <a:rPr lang="en-US" sz="2200" b="false" i="false" u="none" strike="noStrike" spc="-200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2200" b="false" i="false" u="none" strike="noStrike" spc="-200">
                <a:solidFill>
                  <a:srgbClr val="000000"/>
                </a:solidFill>
                <a:ea typeface="S-Core Dream 4 Regular"/>
              </a:rPr>
              <a:t>로딩</a:t>
            </a:r>
            <a:r>
              <a:rPr lang="en-US" sz="2200" b="false" i="false" u="none" strike="noStrike" spc="-200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2200" b="false" i="false" u="none" strike="noStrike" spc="-200">
                <a:solidFill>
                  <a:srgbClr val="000000"/>
                </a:solidFill>
                <a:ea typeface="S-Core Dream 4 Regular"/>
              </a:rPr>
              <a:t>시간을</a:t>
            </a:r>
            <a:r>
              <a:rPr lang="en-US" sz="2200" b="false" i="false" u="none" strike="noStrike" spc="-200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2200" b="false" i="false" u="none" strike="noStrike" spc="-200">
                <a:solidFill>
                  <a:srgbClr val="000000"/>
                </a:solidFill>
                <a:ea typeface="S-Core Dream 4 Regular"/>
              </a:rPr>
              <a:t>최적화하고</a:t>
            </a:r>
            <a:r>
              <a:rPr lang="en-US" sz="2200" b="false" i="false" u="none" strike="noStrike" spc="-200">
                <a:solidFill>
                  <a:srgbClr val="000000"/>
                </a:solidFill>
                <a:latin typeface="S-Core Dream 4 Regular"/>
              </a:rPr>
              <a:t>, DOM</a:t>
            </a:r>
            <a:r>
              <a:rPr lang="ko-KR" sz="2200" b="false" i="false" u="none" strike="noStrike" spc="-200">
                <a:solidFill>
                  <a:srgbClr val="000000"/>
                </a:solidFill>
                <a:ea typeface="S-Core Dream 4 Regular"/>
              </a:rPr>
              <a:t>이</a:t>
            </a:r>
            <a:r>
              <a:rPr lang="en-US" sz="2200" b="false" i="false" u="none" strike="noStrike" spc="-200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2200" b="false" i="false" u="none" strike="noStrike" spc="-200">
                <a:solidFill>
                  <a:srgbClr val="000000"/>
                </a:solidFill>
                <a:ea typeface="S-Core Dream 4 Regular"/>
              </a:rPr>
              <a:t>완전히</a:t>
            </a:r>
            <a:r>
              <a:rPr lang="en-US" sz="2200" b="false" i="false" u="none" strike="noStrike" spc="-200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2200" b="false" i="false" u="none" strike="noStrike" spc="-200">
                <a:solidFill>
                  <a:srgbClr val="000000"/>
                </a:solidFill>
                <a:ea typeface="S-Core Dream 4 Regular"/>
              </a:rPr>
              <a:t>로드된</a:t>
            </a:r>
            <a:r>
              <a:rPr lang="en-US" sz="2200" b="false" i="false" u="none" strike="noStrike" spc="-200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2200" b="false" i="false" u="none" strike="noStrike" spc="-200">
                <a:solidFill>
                  <a:srgbClr val="000000"/>
                </a:solidFill>
                <a:ea typeface="S-Core Dream 4 Regular"/>
              </a:rPr>
              <a:t>후</a:t>
            </a:r>
            <a:r>
              <a:rPr lang="en-US" sz="2200" b="false" i="false" u="none" strike="noStrike" spc="-200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2200" b="false" i="false" u="none" strike="noStrike" spc="-200">
                <a:solidFill>
                  <a:srgbClr val="000000"/>
                </a:solidFill>
                <a:ea typeface="S-Core Dream 4 Regular"/>
              </a:rPr>
              <a:t>스크립트가</a:t>
            </a:r>
            <a:r>
              <a:rPr lang="en-US" sz="2200" b="false" i="false" u="none" strike="noStrike" spc="-200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2200" b="false" i="false" u="none" strike="noStrike" spc="-200">
                <a:solidFill>
                  <a:srgbClr val="000000"/>
                </a:solidFill>
                <a:ea typeface="S-Core Dream 4 Regular"/>
              </a:rPr>
              <a:t>실행되도록</a:t>
            </a:r>
            <a:r>
              <a:rPr lang="en-US" sz="2200" b="false" i="false" u="none" strike="noStrike" spc="-200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2200" b="false" i="false" u="none" strike="noStrike" spc="-200">
                <a:solidFill>
                  <a:srgbClr val="000000"/>
                </a:solidFill>
                <a:ea typeface="S-Core Dream 4 Regular"/>
              </a:rPr>
              <a:t>보장합니다</a:t>
            </a:r>
            <a:r>
              <a:rPr lang="en-US" sz="2200" b="false" i="false" u="none" strike="noStrike" spc="-200">
                <a:solidFill>
                  <a:srgbClr val="000000"/>
                </a:solidFill>
                <a:latin typeface="S-Core Dream 4 Regular"/>
              </a:rPr>
              <a:t>.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4F7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38200" y="838200"/>
            <a:ext cx="16611600" cy="85979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460500" y="1231900"/>
            <a:ext cx="15367000" cy="800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22839"/>
              </a:lnSpc>
            </a:pPr>
            <a:r>
              <a:rPr lang="en-US" sz="4500" b="false" i="false" u="none" strike="noStrike" spc="-600">
                <a:solidFill>
                  <a:srgbClr val="000000"/>
                </a:solidFill>
                <a:latin typeface="S-Core Dream 6 Bold"/>
              </a:rPr>
              <a:t>CSS </a:t>
            </a:r>
            <a:r>
              <a:rPr lang="ko-KR" sz="4500" b="false" i="false" u="none" strike="noStrike" spc="-600">
                <a:solidFill>
                  <a:srgbClr val="000000"/>
                </a:solidFill>
                <a:ea typeface="S-Core Dream 6 Bold"/>
              </a:rPr>
              <a:t>스타일링</a:t>
            </a:r>
            <a:r>
              <a:rPr lang="en-US" sz="4500" b="false" i="false" u="none" strike="noStrike" spc="-600">
                <a:solidFill>
                  <a:srgbClr val="000000"/>
                </a:solidFill>
                <a:latin typeface="S-Core Dream 6 Bold"/>
              </a:rPr>
              <a:t> </a:t>
            </a:r>
            <a:r>
              <a:rPr lang="ko-KR" sz="4500" b="false" i="false" u="none" strike="noStrike" spc="-600">
                <a:solidFill>
                  <a:srgbClr val="000000"/>
                </a:solidFill>
                <a:ea typeface="S-Core Dream 6 Bold"/>
              </a:rPr>
              <a:t>고려사항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930400" y="2425700"/>
            <a:ext cx="2374900" cy="30099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981700" y="2425700"/>
            <a:ext cx="2374900" cy="30099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007600" y="2425700"/>
            <a:ext cx="2374900" cy="30099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3982700" y="2425700"/>
            <a:ext cx="2374900" cy="30099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206500" y="3124200"/>
            <a:ext cx="3822700" cy="5549900"/>
          </a:xfrm>
          <a:prstGeom prst="rect">
            <a:avLst/>
          </a:prstGeom>
          <a:effectLst>
            <a:outerShdw dir="2700000" dist="146923" blurRad="0">
              <a:srgbClr val="000000">
                <a:alpha val="14000"/>
              </a:srgbClr>
            </a:outerShdw>
          </a:effectLst>
        </p:spPr>
      </p:pic>
      <p:sp>
        <p:nvSpPr>
          <p:cNvPr name="TextBox 10" id="10"/>
          <p:cNvSpPr txBox="true"/>
          <p:nvPr/>
        </p:nvSpPr>
        <p:spPr>
          <a:xfrm rot="0">
            <a:off x="1409700" y="3797300"/>
            <a:ext cx="3429000" cy="4699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600" b="false" i="false" u="none" strike="noStrike">
                <a:solidFill>
                  <a:srgbClr val="000000"/>
                </a:solidFill>
                <a:latin typeface="S-Core Dream 5 Medium"/>
              </a:rPr>
              <a:t>css </a:t>
            </a:r>
            <a:r>
              <a:rPr lang="ko-KR" sz="2600" b="false" i="false" u="none" strike="noStrike">
                <a:solidFill>
                  <a:srgbClr val="000000"/>
                </a:solidFill>
                <a:ea typeface="S-Core Dream 5 Medium"/>
              </a:rPr>
              <a:t>파일</a:t>
            </a:r>
            <a:r>
              <a:rPr lang="en-US" sz="2600" b="false" i="false" u="none" strike="noStrike">
                <a:solidFill>
                  <a:srgbClr val="000000"/>
                </a:solidFill>
                <a:latin typeface="S-Core Dream 5 Medium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S-Core Dream 5 Medium"/>
              </a:rPr>
              <a:t>연결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435100" y="4495800"/>
            <a:ext cx="3365500" cy="3073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en-US" sz="2200" b="false" i="false" u="none" strike="noStrike" spc="-200">
                <a:solidFill>
                  <a:srgbClr val="000000"/>
                </a:solidFill>
                <a:latin typeface="S-Core Dream 4 Regular"/>
              </a:rPr>
              <a:t>css </a:t>
            </a:r>
            <a:r>
              <a:rPr lang="ko-KR" sz="2200" b="false" i="false" u="none" strike="noStrike" spc="-200">
                <a:solidFill>
                  <a:srgbClr val="000000"/>
                </a:solidFill>
                <a:ea typeface="S-Core Dream 4 Regular"/>
              </a:rPr>
              <a:t>파일은</a:t>
            </a:r>
            <a:r>
              <a:rPr lang="en-US" sz="2200" b="false" i="false" u="none" strike="noStrike" spc="-200">
                <a:solidFill>
                  <a:srgbClr val="000000"/>
                </a:solidFill>
                <a:latin typeface="S-Core Dream 4 Regular"/>
              </a:rPr>
              <a:t> HTML </a:t>
            </a:r>
            <a:r>
              <a:rPr lang="ko-KR" sz="2200" b="false" i="false" u="none" strike="noStrike" spc="-200">
                <a:solidFill>
                  <a:srgbClr val="000000"/>
                </a:solidFill>
                <a:ea typeface="S-Core Dream 4 Regular"/>
              </a:rPr>
              <a:t>문서의</a:t>
            </a:r>
            <a:r>
              <a:rPr lang="en-US" sz="2200" b="false" i="false" u="none" strike="noStrike" spc="-200">
                <a:solidFill>
                  <a:srgbClr val="000000"/>
                </a:solidFill>
                <a:latin typeface="S-Core Dream 4 Regular"/>
              </a:rPr>
              <a:t> &lt;head&gt; </a:t>
            </a:r>
            <a:r>
              <a:rPr lang="ko-KR" sz="2200" b="false" i="false" u="none" strike="noStrike" spc="-200">
                <a:solidFill>
                  <a:srgbClr val="000000"/>
                </a:solidFill>
                <a:ea typeface="S-Core Dream 4 Regular"/>
              </a:rPr>
              <a:t>섹션에서</a:t>
            </a:r>
            <a:r>
              <a:rPr lang="en-US" sz="2200" b="false" i="false" u="none" strike="noStrike" spc="-200">
                <a:solidFill>
                  <a:srgbClr val="000000"/>
                </a:solidFill>
                <a:latin typeface="S-Core Dream 4 Regular"/>
              </a:rPr>
              <a:t> &lt;link&gt; </a:t>
            </a:r>
            <a:r>
              <a:rPr lang="ko-KR" sz="2200" b="false" i="false" u="none" strike="noStrike" spc="-200">
                <a:solidFill>
                  <a:srgbClr val="000000"/>
                </a:solidFill>
                <a:ea typeface="S-Core Dream 4 Regular"/>
              </a:rPr>
              <a:t>태그를</a:t>
            </a:r>
            <a:r>
              <a:rPr lang="en-US" sz="2200" b="false" i="false" u="none" strike="noStrike" spc="-200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2200" b="false" i="false" u="none" strike="noStrike" spc="-200">
                <a:solidFill>
                  <a:srgbClr val="000000"/>
                </a:solidFill>
                <a:ea typeface="S-Core Dream 4 Regular"/>
              </a:rPr>
              <a:t>통해</a:t>
            </a:r>
            <a:r>
              <a:rPr lang="en-US" sz="2200" b="false" i="false" u="none" strike="noStrike" spc="-200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2200" b="false" i="false" u="none" strike="noStrike" spc="-200">
                <a:solidFill>
                  <a:srgbClr val="000000"/>
                </a:solidFill>
                <a:ea typeface="S-Core Dream 4 Regular"/>
              </a:rPr>
              <a:t>연결됩니다</a:t>
            </a:r>
            <a:r>
              <a:rPr lang="en-US" sz="2200" b="false" i="false" u="none" strike="noStrike" spc="-200">
                <a:solidFill>
                  <a:srgbClr val="000000"/>
                </a:solidFill>
                <a:latin typeface="S-Core Dream 4 Regular"/>
              </a:rPr>
              <a:t>. </a:t>
            </a:r>
            <a:r>
              <a:rPr lang="ko-KR" sz="2200" b="false" i="false" u="none" strike="noStrike" spc="-200">
                <a:solidFill>
                  <a:srgbClr val="000000"/>
                </a:solidFill>
                <a:ea typeface="S-Core Dream 4 Regular"/>
              </a:rPr>
              <a:t>이</a:t>
            </a:r>
            <a:r>
              <a:rPr lang="en-US" sz="2200" b="false" i="false" u="none" strike="noStrike" spc="-200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2200" b="false" i="false" u="none" strike="noStrike" spc="-200">
                <a:solidFill>
                  <a:srgbClr val="000000"/>
                </a:solidFill>
                <a:ea typeface="S-Core Dream 4 Regular"/>
              </a:rPr>
              <a:t>파일에는</a:t>
            </a:r>
            <a:r>
              <a:rPr lang="en-US" sz="2200" b="false" i="false" u="none" strike="noStrike" spc="-200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2200" b="false" i="false" u="none" strike="noStrike" spc="-200">
                <a:solidFill>
                  <a:srgbClr val="000000"/>
                </a:solidFill>
                <a:ea typeface="S-Core Dream 4 Regular"/>
              </a:rPr>
              <a:t>웹페이지의</a:t>
            </a:r>
            <a:r>
              <a:rPr lang="en-US" sz="2200" b="false" i="false" u="none" strike="noStrike" spc="-200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2200" b="false" i="false" u="none" strike="noStrike" spc="-200">
                <a:solidFill>
                  <a:srgbClr val="000000"/>
                </a:solidFill>
                <a:ea typeface="S-Core Dream 4 Regular"/>
              </a:rPr>
              <a:t>전반적인</a:t>
            </a:r>
            <a:r>
              <a:rPr lang="en-US" sz="2200" b="false" i="false" u="none" strike="noStrike" spc="-200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2200" b="false" i="false" u="none" strike="noStrike" spc="-200">
                <a:solidFill>
                  <a:srgbClr val="000000"/>
                </a:solidFill>
                <a:ea typeface="S-Core Dream 4 Regular"/>
              </a:rPr>
              <a:t>스타일</a:t>
            </a:r>
            <a:r>
              <a:rPr lang="en-US" sz="2200" b="false" i="false" u="none" strike="noStrike" spc="-200">
                <a:solidFill>
                  <a:srgbClr val="000000"/>
                </a:solidFill>
                <a:latin typeface="S-Core Dream 4 Regular"/>
              </a:rPr>
              <a:t>, </a:t>
            </a:r>
            <a:r>
              <a:rPr lang="ko-KR" sz="2200" b="false" i="false" u="none" strike="noStrike" spc="-200">
                <a:solidFill>
                  <a:srgbClr val="000000"/>
                </a:solidFill>
                <a:ea typeface="S-Core Dream 4 Regular"/>
              </a:rPr>
              <a:t>색상</a:t>
            </a:r>
            <a:r>
              <a:rPr lang="en-US" sz="2200" b="false" i="false" u="none" strike="noStrike" spc="-200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2200" b="false" i="false" u="none" strike="noStrike" spc="-200">
                <a:solidFill>
                  <a:srgbClr val="000000"/>
                </a:solidFill>
                <a:ea typeface="S-Core Dream 4 Regular"/>
              </a:rPr>
              <a:t>스키마</a:t>
            </a:r>
            <a:r>
              <a:rPr lang="en-US" sz="2200" b="false" i="false" u="none" strike="noStrike" spc="-200">
                <a:solidFill>
                  <a:srgbClr val="000000"/>
                </a:solidFill>
                <a:latin typeface="S-Core Dream 4 Regular"/>
              </a:rPr>
              <a:t>, </a:t>
            </a:r>
            <a:r>
              <a:rPr lang="ko-KR" sz="2200" b="false" i="false" u="none" strike="noStrike" spc="-200">
                <a:solidFill>
                  <a:srgbClr val="000000"/>
                </a:solidFill>
                <a:ea typeface="S-Core Dream 4 Regular"/>
              </a:rPr>
              <a:t>폰트</a:t>
            </a:r>
            <a:r>
              <a:rPr lang="en-US" sz="2200" b="false" i="false" u="none" strike="noStrike" spc="-200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2200" b="false" i="false" u="none" strike="noStrike" spc="-200">
                <a:solidFill>
                  <a:srgbClr val="000000"/>
                </a:solidFill>
                <a:ea typeface="S-Core Dream 4 Regular"/>
              </a:rPr>
              <a:t>등이</a:t>
            </a:r>
            <a:r>
              <a:rPr lang="en-US" sz="2200" b="false" i="false" u="none" strike="noStrike" spc="-200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2200" b="false" i="false" u="none" strike="noStrike" spc="-200">
                <a:solidFill>
                  <a:srgbClr val="000000"/>
                </a:solidFill>
                <a:ea typeface="S-Core Dream 4 Regular"/>
              </a:rPr>
              <a:t>정의되어</a:t>
            </a:r>
            <a:r>
              <a:rPr lang="en-US" sz="2200" b="false" i="false" u="none" strike="noStrike" spc="-200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2200" b="false" i="false" u="none" strike="noStrike" spc="-200">
                <a:solidFill>
                  <a:srgbClr val="000000"/>
                </a:solidFill>
                <a:ea typeface="S-Core Dream 4 Regular"/>
              </a:rPr>
              <a:t>있어</a:t>
            </a:r>
            <a:r>
              <a:rPr lang="en-US" sz="2200" b="false" i="false" u="none" strike="noStrike" spc="-200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2200" b="false" i="false" u="none" strike="noStrike" spc="-200">
                <a:solidFill>
                  <a:srgbClr val="000000"/>
                </a:solidFill>
                <a:ea typeface="S-Core Dream 4 Regular"/>
              </a:rPr>
              <a:t>일관된</a:t>
            </a:r>
            <a:r>
              <a:rPr lang="en-US" sz="2200" b="false" i="false" u="none" strike="noStrike" spc="-200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2200" b="false" i="false" u="none" strike="noStrike" spc="-200">
                <a:solidFill>
                  <a:srgbClr val="000000"/>
                </a:solidFill>
                <a:ea typeface="S-Core Dream 4 Regular"/>
              </a:rPr>
              <a:t>디자인을</a:t>
            </a:r>
            <a:r>
              <a:rPr lang="en-US" sz="2200" b="false" i="false" u="none" strike="noStrike" spc="-200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2200" b="false" i="false" u="none" strike="noStrike" spc="-200">
                <a:solidFill>
                  <a:srgbClr val="000000"/>
                </a:solidFill>
                <a:ea typeface="S-Core Dream 4 Regular"/>
              </a:rPr>
              <a:t>유지합니다</a:t>
            </a:r>
            <a:r>
              <a:rPr lang="en-US" sz="2200" b="false" i="false" u="none" strike="noStrike" spc="-200">
                <a:solidFill>
                  <a:srgbClr val="000000"/>
                </a:solidFill>
                <a:latin typeface="S-Core Dream 4 Regular"/>
              </a:rPr>
              <a:t>.</a:t>
            </a:r>
          </a:p>
        </p:txBody>
      </p:sp>
      <p:pic>
        <p:nvPicPr>
          <p:cNvPr name="Picture 12" id="12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5270500" y="3124200"/>
            <a:ext cx="3822700" cy="5549900"/>
          </a:xfrm>
          <a:prstGeom prst="rect">
            <a:avLst/>
          </a:prstGeom>
          <a:effectLst>
            <a:outerShdw dir="2700000" dist="146923" blurRad="0">
              <a:srgbClr val="000000">
                <a:alpha val="14000"/>
              </a:srgbClr>
            </a:outerShdw>
          </a:effectLst>
        </p:spPr>
      </p:pic>
      <p:sp>
        <p:nvSpPr>
          <p:cNvPr name="TextBox 13" id="13"/>
          <p:cNvSpPr txBox="true"/>
          <p:nvPr/>
        </p:nvSpPr>
        <p:spPr>
          <a:xfrm rot="0">
            <a:off x="5461000" y="3797300"/>
            <a:ext cx="3429000" cy="4699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600" b="false" i="false" u="none" strike="noStrike">
                <a:solidFill>
                  <a:srgbClr val="000000"/>
                </a:solidFill>
                <a:ea typeface="S-Core Dream 5 Medium"/>
              </a:rPr>
              <a:t>레이아웃</a:t>
            </a:r>
            <a:r>
              <a:rPr lang="en-US" sz="2600" b="false" i="false" u="none" strike="noStrike">
                <a:solidFill>
                  <a:srgbClr val="000000"/>
                </a:solidFill>
                <a:latin typeface="S-Core Dream 5 Medium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S-Core Dream 5 Medium"/>
              </a:rPr>
              <a:t>디자인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499100" y="4495800"/>
            <a:ext cx="3365500" cy="3073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ko-KR" sz="2200" b="false" i="false" u="none" strike="noStrike" spc="-200">
                <a:solidFill>
                  <a:srgbClr val="000000"/>
                </a:solidFill>
                <a:ea typeface="S-Core Dream 4 Regular"/>
              </a:rPr>
              <a:t>퀴즈</a:t>
            </a:r>
            <a:r>
              <a:rPr lang="en-US" sz="2200" b="false" i="false" u="none" strike="noStrike" spc="-200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2200" b="false" i="false" u="none" strike="noStrike" spc="-200">
                <a:solidFill>
                  <a:srgbClr val="000000"/>
                </a:solidFill>
                <a:ea typeface="S-Core Dream 4 Regular"/>
              </a:rPr>
              <a:t>페이지의</a:t>
            </a:r>
            <a:r>
              <a:rPr lang="en-US" sz="2200" b="false" i="false" u="none" strike="noStrike" spc="-200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2200" b="false" i="false" u="none" strike="noStrike" spc="-200">
                <a:solidFill>
                  <a:srgbClr val="000000"/>
                </a:solidFill>
                <a:ea typeface="S-Core Dream 4 Regular"/>
              </a:rPr>
              <a:t>레이아웃은</a:t>
            </a:r>
            <a:r>
              <a:rPr lang="en-US" sz="2200" b="false" i="false" u="none" strike="noStrike" spc="-200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2200" b="false" i="false" u="none" strike="noStrike" spc="-200">
                <a:solidFill>
                  <a:srgbClr val="000000"/>
                </a:solidFill>
                <a:ea typeface="S-Core Dream 4 Regular"/>
              </a:rPr>
              <a:t>사용자</a:t>
            </a:r>
            <a:r>
              <a:rPr lang="en-US" sz="2200" b="false" i="false" u="none" strike="noStrike" spc="-200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2200" b="false" i="false" u="none" strike="noStrike" spc="-200">
                <a:solidFill>
                  <a:srgbClr val="000000"/>
                </a:solidFill>
                <a:ea typeface="S-Core Dream 4 Regular"/>
              </a:rPr>
              <a:t>경험을</a:t>
            </a:r>
            <a:r>
              <a:rPr lang="en-US" sz="2200" b="false" i="false" u="none" strike="noStrike" spc="-200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2200" b="false" i="false" u="none" strike="noStrike" spc="-200">
                <a:solidFill>
                  <a:srgbClr val="000000"/>
                </a:solidFill>
                <a:ea typeface="S-Core Dream 4 Regular"/>
              </a:rPr>
              <a:t>고려하여</a:t>
            </a:r>
            <a:r>
              <a:rPr lang="en-US" sz="2200" b="false" i="false" u="none" strike="noStrike" spc="-200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2200" b="false" i="false" u="none" strike="noStrike" spc="-200">
                <a:solidFill>
                  <a:srgbClr val="000000"/>
                </a:solidFill>
                <a:ea typeface="S-Core Dream 4 Regular"/>
              </a:rPr>
              <a:t>설계되었습니다</a:t>
            </a:r>
            <a:r>
              <a:rPr lang="en-US" sz="2200" b="false" i="false" u="none" strike="noStrike" spc="-200">
                <a:solidFill>
                  <a:srgbClr val="000000"/>
                </a:solidFill>
                <a:latin typeface="S-Core Dream 4 Regular"/>
              </a:rPr>
              <a:t>. </a:t>
            </a:r>
            <a:r>
              <a:rPr lang="ko-KR" sz="2200" b="false" i="false" u="none" strike="noStrike" spc="-200">
                <a:solidFill>
                  <a:srgbClr val="000000"/>
                </a:solidFill>
                <a:ea typeface="S-Core Dream 4 Regular"/>
              </a:rPr>
              <a:t>헤더</a:t>
            </a:r>
            <a:r>
              <a:rPr lang="en-US" sz="2200" b="false" i="false" u="none" strike="noStrike" spc="-200">
                <a:solidFill>
                  <a:srgbClr val="000000"/>
                </a:solidFill>
                <a:latin typeface="S-Core Dream 4 Regular"/>
              </a:rPr>
              <a:t>, </a:t>
            </a:r>
            <a:r>
              <a:rPr lang="ko-KR" sz="2200" b="false" i="false" u="none" strike="noStrike" spc="-200">
                <a:solidFill>
                  <a:srgbClr val="000000"/>
                </a:solidFill>
                <a:ea typeface="S-Core Dream 4 Regular"/>
              </a:rPr>
              <a:t>메인</a:t>
            </a:r>
            <a:r>
              <a:rPr lang="en-US" sz="2200" b="false" i="false" u="none" strike="noStrike" spc="-200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2200" b="false" i="false" u="none" strike="noStrike" spc="-200">
                <a:solidFill>
                  <a:srgbClr val="000000"/>
                </a:solidFill>
                <a:ea typeface="S-Core Dream 4 Regular"/>
              </a:rPr>
              <a:t>콘텐츠</a:t>
            </a:r>
            <a:r>
              <a:rPr lang="en-US" sz="2200" b="false" i="false" u="none" strike="noStrike" spc="-200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2200" b="false" i="false" u="none" strike="noStrike" spc="-200">
                <a:solidFill>
                  <a:srgbClr val="000000"/>
                </a:solidFill>
                <a:ea typeface="S-Core Dream 4 Regular"/>
              </a:rPr>
              <a:t>영역</a:t>
            </a:r>
            <a:r>
              <a:rPr lang="en-US" sz="2200" b="false" i="false" u="none" strike="noStrike" spc="-200">
                <a:solidFill>
                  <a:srgbClr val="000000"/>
                </a:solidFill>
                <a:latin typeface="S-Core Dream 4 Regular"/>
              </a:rPr>
              <a:t>, </a:t>
            </a:r>
            <a:r>
              <a:rPr lang="ko-KR" sz="2200" b="false" i="false" u="none" strike="noStrike" spc="-200">
                <a:solidFill>
                  <a:srgbClr val="000000"/>
                </a:solidFill>
                <a:ea typeface="S-Core Dream 4 Regular"/>
              </a:rPr>
              <a:t>그리고</a:t>
            </a:r>
            <a:r>
              <a:rPr lang="en-US" sz="2200" b="false" i="false" u="none" strike="noStrike" spc="-200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2200" b="false" i="false" u="none" strike="noStrike" spc="-200">
                <a:solidFill>
                  <a:srgbClr val="000000"/>
                </a:solidFill>
                <a:ea typeface="S-Core Dream 4 Regular"/>
              </a:rPr>
              <a:t>푸터로</a:t>
            </a:r>
            <a:r>
              <a:rPr lang="en-US" sz="2200" b="false" i="false" u="none" strike="noStrike" spc="-200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2200" b="false" i="false" u="none" strike="noStrike" spc="-200">
                <a:solidFill>
                  <a:srgbClr val="000000"/>
                </a:solidFill>
                <a:ea typeface="S-Core Dream 4 Regular"/>
              </a:rPr>
              <a:t>구성되어</a:t>
            </a:r>
            <a:r>
              <a:rPr lang="en-US" sz="2200" b="false" i="false" u="none" strike="noStrike" spc="-200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2200" b="false" i="false" u="none" strike="noStrike" spc="-200">
                <a:solidFill>
                  <a:srgbClr val="000000"/>
                </a:solidFill>
                <a:ea typeface="S-Core Dream 4 Regular"/>
              </a:rPr>
              <a:t>있으며</a:t>
            </a:r>
            <a:r>
              <a:rPr lang="en-US" sz="2200" b="false" i="false" u="none" strike="noStrike" spc="-200">
                <a:solidFill>
                  <a:srgbClr val="000000"/>
                </a:solidFill>
                <a:latin typeface="S-Core Dream 4 Regular"/>
              </a:rPr>
              <a:t>, </a:t>
            </a:r>
            <a:r>
              <a:rPr lang="ko-KR" sz="2200" b="false" i="false" u="none" strike="noStrike" spc="-200">
                <a:solidFill>
                  <a:srgbClr val="000000"/>
                </a:solidFill>
                <a:ea typeface="S-Core Dream 4 Regular"/>
              </a:rPr>
              <a:t>각</a:t>
            </a:r>
            <a:r>
              <a:rPr lang="en-US" sz="2200" b="false" i="false" u="none" strike="noStrike" spc="-200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2200" b="false" i="false" u="none" strike="noStrike" spc="-200">
                <a:solidFill>
                  <a:srgbClr val="000000"/>
                </a:solidFill>
                <a:ea typeface="S-Core Dream 4 Regular"/>
              </a:rPr>
              <a:t>섹션은</a:t>
            </a:r>
            <a:r>
              <a:rPr lang="en-US" sz="2200" b="false" i="false" u="none" strike="noStrike" spc="-200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2200" b="false" i="false" u="none" strike="noStrike" spc="-200">
                <a:solidFill>
                  <a:srgbClr val="000000"/>
                </a:solidFill>
                <a:ea typeface="S-Core Dream 4 Regular"/>
              </a:rPr>
              <a:t>명확히</a:t>
            </a:r>
            <a:r>
              <a:rPr lang="en-US" sz="2200" b="false" i="false" u="none" strike="noStrike" spc="-200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2200" b="false" i="false" u="none" strike="noStrike" spc="-200">
                <a:solidFill>
                  <a:srgbClr val="000000"/>
                </a:solidFill>
                <a:ea typeface="S-Core Dream 4 Regular"/>
              </a:rPr>
              <a:t>구분되어</a:t>
            </a:r>
            <a:r>
              <a:rPr lang="en-US" sz="2200" b="false" i="false" u="none" strike="noStrike" spc="-200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2200" b="false" i="false" u="none" strike="noStrike" spc="-200">
                <a:solidFill>
                  <a:srgbClr val="000000"/>
                </a:solidFill>
                <a:ea typeface="S-Core Dream 4 Regular"/>
              </a:rPr>
              <a:t>정보의</a:t>
            </a:r>
            <a:r>
              <a:rPr lang="en-US" sz="2200" b="false" i="false" u="none" strike="noStrike" spc="-200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2200" b="false" i="false" u="none" strike="noStrike" spc="-200">
                <a:solidFill>
                  <a:srgbClr val="000000"/>
                </a:solidFill>
                <a:ea typeface="S-Core Dream 4 Regular"/>
              </a:rPr>
              <a:t>가독성을</a:t>
            </a:r>
            <a:r>
              <a:rPr lang="en-US" sz="2200" b="false" i="false" u="none" strike="noStrike" spc="-200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2200" b="false" i="false" u="none" strike="noStrike" spc="-200">
                <a:solidFill>
                  <a:srgbClr val="000000"/>
                </a:solidFill>
                <a:ea typeface="S-Core Dream 4 Regular"/>
              </a:rPr>
              <a:t>높입니다</a:t>
            </a:r>
            <a:r>
              <a:rPr lang="en-US" sz="2200" b="false" i="false" u="none" strike="noStrike" spc="-200">
                <a:solidFill>
                  <a:srgbClr val="000000"/>
                </a:solidFill>
                <a:latin typeface="S-Core Dream 4 Regular"/>
              </a:rPr>
              <a:t>.</a:t>
            </a:r>
          </a:p>
        </p:txBody>
      </p:sp>
      <p:pic>
        <p:nvPicPr>
          <p:cNvPr name="Picture 15" id="1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283700" y="3124200"/>
            <a:ext cx="3822700" cy="5549900"/>
          </a:xfrm>
          <a:prstGeom prst="rect">
            <a:avLst/>
          </a:prstGeom>
          <a:effectLst>
            <a:outerShdw dir="2700000" dist="146923" blurRad="0">
              <a:srgbClr val="000000">
                <a:alpha val="14000"/>
              </a:srgbClr>
            </a:outerShdw>
          </a:effectLst>
        </p:spPr>
      </p:pic>
      <p:sp>
        <p:nvSpPr>
          <p:cNvPr name="TextBox 16" id="16"/>
          <p:cNvSpPr txBox="true"/>
          <p:nvPr/>
        </p:nvSpPr>
        <p:spPr>
          <a:xfrm rot="0">
            <a:off x="9486900" y="3784600"/>
            <a:ext cx="3429000" cy="4699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600" b="false" i="false" u="none" strike="noStrike">
                <a:solidFill>
                  <a:srgbClr val="000000"/>
                </a:solidFill>
                <a:ea typeface="S-Core Dream 5 Medium"/>
              </a:rPr>
              <a:t>반응형</a:t>
            </a:r>
            <a:r>
              <a:rPr lang="en-US" sz="2600" b="false" i="false" u="none" strike="noStrike">
                <a:solidFill>
                  <a:srgbClr val="000000"/>
                </a:solidFill>
                <a:latin typeface="S-Core Dream 5 Medium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S-Core Dream 5 Medium"/>
              </a:rPr>
              <a:t>웹</a:t>
            </a:r>
            <a:r>
              <a:rPr lang="en-US" sz="2600" b="false" i="false" u="none" strike="noStrike">
                <a:solidFill>
                  <a:srgbClr val="000000"/>
                </a:solidFill>
                <a:latin typeface="S-Core Dream 5 Medium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S-Core Dream 5 Medium"/>
              </a:rPr>
              <a:t>디자인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512300" y="4495800"/>
            <a:ext cx="3365500" cy="2628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ko-KR" sz="2200" b="false" i="false" u="none" strike="noStrike" spc="-200">
                <a:solidFill>
                  <a:srgbClr val="000000"/>
                </a:solidFill>
                <a:ea typeface="S-Core Dream 4 Regular"/>
              </a:rPr>
              <a:t>미디어</a:t>
            </a:r>
            <a:r>
              <a:rPr lang="en-US" sz="2200" b="false" i="false" u="none" strike="noStrike" spc="-200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2200" b="false" i="false" u="none" strike="noStrike" spc="-200">
                <a:solidFill>
                  <a:srgbClr val="000000"/>
                </a:solidFill>
                <a:ea typeface="S-Core Dream 4 Regular"/>
              </a:rPr>
              <a:t>쿼리를</a:t>
            </a:r>
            <a:r>
              <a:rPr lang="en-US" sz="2200" b="false" i="false" u="none" strike="noStrike" spc="-200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2200" b="false" i="false" u="none" strike="noStrike" spc="-200">
                <a:solidFill>
                  <a:srgbClr val="000000"/>
                </a:solidFill>
                <a:ea typeface="S-Core Dream 4 Regular"/>
              </a:rPr>
              <a:t>사용하여</a:t>
            </a:r>
            <a:r>
              <a:rPr lang="en-US" sz="2200" b="false" i="false" u="none" strike="noStrike" spc="-200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2200" b="false" i="false" u="none" strike="noStrike" spc="-200">
                <a:solidFill>
                  <a:srgbClr val="000000"/>
                </a:solidFill>
                <a:ea typeface="S-Core Dream 4 Regular"/>
              </a:rPr>
              <a:t>다양한</a:t>
            </a:r>
            <a:r>
              <a:rPr lang="en-US" sz="2200" b="false" i="false" u="none" strike="noStrike" spc="-200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2200" b="false" i="false" u="none" strike="noStrike" spc="-200">
                <a:solidFill>
                  <a:srgbClr val="000000"/>
                </a:solidFill>
                <a:ea typeface="S-Core Dream 4 Regular"/>
              </a:rPr>
              <a:t>화면</a:t>
            </a:r>
            <a:r>
              <a:rPr lang="en-US" sz="2200" b="false" i="false" u="none" strike="noStrike" spc="-200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2200" b="false" i="false" u="none" strike="noStrike" spc="-200">
                <a:solidFill>
                  <a:srgbClr val="000000"/>
                </a:solidFill>
                <a:ea typeface="S-Core Dream 4 Regular"/>
              </a:rPr>
              <a:t>크기에</a:t>
            </a:r>
            <a:r>
              <a:rPr lang="en-US" sz="2200" b="false" i="false" u="none" strike="noStrike" spc="-200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2200" b="false" i="false" u="none" strike="noStrike" spc="-200">
                <a:solidFill>
                  <a:srgbClr val="000000"/>
                </a:solidFill>
                <a:ea typeface="S-Core Dream 4 Regular"/>
              </a:rPr>
              <a:t>대응하는</a:t>
            </a:r>
            <a:r>
              <a:rPr lang="en-US" sz="2200" b="false" i="false" u="none" strike="noStrike" spc="-200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2200" b="false" i="false" u="none" strike="noStrike" spc="-200">
                <a:solidFill>
                  <a:srgbClr val="000000"/>
                </a:solidFill>
                <a:ea typeface="S-Core Dream 4 Regular"/>
              </a:rPr>
              <a:t>반응형</a:t>
            </a:r>
            <a:r>
              <a:rPr lang="en-US" sz="2200" b="false" i="false" u="none" strike="noStrike" spc="-200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2200" b="false" i="false" u="none" strike="noStrike" spc="-200">
                <a:solidFill>
                  <a:srgbClr val="000000"/>
                </a:solidFill>
                <a:ea typeface="S-Core Dream 4 Regular"/>
              </a:rPr>
              <a:t>디자인이</a:t>
            </a:r>
            <a:r>
              <a:rPr lang="en-US" sz="2200" b="false" i="false" u="none" strike="noStrike" spc="-200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2200" b="false" i="false" u="none" strike="noStrike" spc="-200">
                <a:solidFill>
                  <a:srgbClr val="000000"/>
                </a:solidFill>
                <a:ea typeface="S-Core Dream 4 Regular"/>
              </a:rPr>
              <a:t>적용되었습니다</a:t>
            </a:r>
            <a:r>
              <a:rPr lang="en-US" sz="2200" b="false" i="false" u="none" strike="noStrike" spc="-200">
                <a:solidFill>
                  <a:srgbClr val="000000"/>
                </a:solidFill>
                <a:latin typeface="S-Core Dream 4 Regular"/>
              </a:rPr>
              <a:t>. </a:t>
            </a:r>
            <a:r>
              <a:rPr lang="ko-KR" sz="2200" b="false" i="false" u="none" strike="noStrike" spc="-200">
                <a:solidFill>
                  <a:srgbClr val="000000"/>
                </a:solidFill>
                <a:ea typeface="S-Core Dream 4 Regular"/>
              </a:rPr>
              <a:t>모바일</a:t>
            </a:r>
            <a:r>
              <a:rPr lang="en-US" sz="2200" b="false" i="false" u="none" strike="noStrike" spc="-200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2200" b="false" i="false" u="none" strike="noStrike" spc="-200">
                <a:solidFill>
                  <a:srgbClr val="000000"/>
                </a:solidFill>
                <a:ea typeface="S-Core Dream 4 Regular"/>
              </a:rPr>
              <a:t>기기에서도</a:t>
            </a:r>
            <a:r>
              <a:rPr lang="en-US" sz="2200" b="false" i="false" u="none" strike="noStrike" spc="-200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2200" b="false" i="false" u="none" strike="noStrike" spc="-200">
                <a:solidFill>
                  <a:srgbClr val="000000"/>
                </a:solidFill>
                <a:ea typeface="S-Core Dream 4 Regular"/>
              </a:rPr>
              <a:t>최적화된</a:t>
            </a:r>
            <a:r>
              <a:rPr lang="en-US" sz="2200" b="false" i="false" u="none" strike="noStrike" spc="-200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2200" b="false" i="false" u="none" strike="noStrike" spc="-200">
                <a:solidFill>
                  <a:srgbClr val="000000"/>
                </a:solidFill>
                <a:ea typeface="S-Core Dream 4 Regular"/>
              </a:rPr>
              <a:t>레이아웃으로</a:t>
            </a:r>
            <a:r>
              <a:rPr lang="en-US" sz="2200" b="false" i="false" u="none" strike="noStrike" spc="-200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2200" b="false" i="false" u="none" strike="noStrike" spc="-200">
                <a:solidFill>
                  <a:srgbClr val="000000"/>
                </a:solidFill>
                <a:ea typeface="S-Core Dream 4 Regular"/>
              </a:rPr>
              <a:t>퀴즈를</a:t>
            </a:r>
            <a:r>
              <a:rPr lang="en-US" sz="2200" b="false" i="false" u="none" strike="noStrike" spc="-200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2200" b="false" i="false" u="none" strike="noStrike" spc="-200">
                <a:solidFill>
                  <a:srgbClr val="000000"/>
                </a:solidFill>
                <a:ea typeface="S-Core Dream 4 Regular"/>
              </a:rPr>
              <a:t>즐길</a:t>
            </a:r>
            <a:r>
              <a:rPr lang="en-US" sz="2200" b="false" i="false" u="none" strike="noStrike" spc="-200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2200" b="false" i="false" u="none" strike="noStrike" spc="-200">
                <a:solidFill>
                  <a:srgbClr val="000000"/>
                </a:solidFill>
                <a:ea typeface="S-Core Dream 4 Regular"/>
              </a:rPr>
              <a:t>수</a:t>
            </a:r>
            <a:r>
              <a:rPr lang="en-US" sz="2200" b="false" i="false" u="none" strike="noStrike" spc="-200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2200" b="false" i="false" u="none" strike="noStrike" spc="-200">
                <a:solidFill>
                  <a:srgbClr val="000000"/>
                </a:solidFill>
                <a:ea typeface="S-Core Dream 4 Regular"/>
              </a:rPr>
              <a:t>있도록</a:t>
            </a:r>
            <a:r>
              <a:rPr lang="en-US" sz="2200" b="false" i="false" u="none" strike="noStrike" spc="-200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2200" b="false" i="false" u="none" strike="noStrike" spc="-200">
                <a:solidFill>
                  <a:srgbClr val="000000"/>
                </a:solidFill>
                <a:ea typeface="S-Core Dream 4 Regular"/>
              </a:rPr>
              <a:t>설계되었습니다</a:t>
            </a:r>
            <a:r>
              <a:rPr lang="en-US" sz="2200" b="false" i="false" u="none" strike="noStrike" spc="-200">
                <a:solidFill>
                  <a:srgbClr val="000000"/>
                </a:solidFill>
                <a:latin typeface="S-Core Dream 4 Regular"/>
              </a:rPr>
              <a:t>.</a:t>
            </a:r>
          </a:p>
        </p:txBody>
      </p:sp>
      <p:pic>
        <p:nvPicPr>
          <p:cNvPr name="Picture 18" id="1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3258800" y="3124200"/>
            <a:ext cx="3822700" cy="5549900"/>
          </a:xfrm>
          <a:prstGeom prst="rect">
            <a:avLst/>
          </a:prstGeom>
          <a:effectLst>
            <a:outerShdw dir="2700000" dist="146923" blurRad="0">
              <a:srgbClr val="000000">
                <a:alpha val="14000"/>
              </a:srgbClr>
            </a:outerShdw>
          </a:effectLst>
        </p:spPr>
      </p:pic>
      <p:sp>
        <p:nvSpPr>
          <p:cNvPr name="TextBox 19" id="19"/>
          <p:cNvSpPr txBox="true"/>
          <p:nvPr/>
        </p:nvSpPr>
        <p:spPr>
          <a:xfrm rot="0">
            <a:off x="13449300" y="3797300"/>
            <a:ext cx="3429000" cy="4699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600" b="false" i="false" u="none" strike="noStrike">
                <a:solidFill>
                  <a:srgbClr val="000000"/>
                </a:solidFill>
                <a:ea typeface="S-Core Dream 5 Medium"/>
              </a:rPr>
              <a:t>접근성</a:t>
            </a:r>
            <a:r>
              <a:rPr lang="en-US" sz="2600" b="false" i="false" u="none" strike="noStrike">
                <a:solidFill>
                  <a:srgbClr val="000000"/>
                </a:solidFill>
                <a:latin typeface="S-Core Dream 5 Medium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S-Core Dream 5 Medium"/>
              </a:rPr>
              <a:t>고려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3487400" y="4495800"/>
            <a:ext cx="3365500" cy="2628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ko-KR" sz="2200" b="false" i="false" u="none" strike="noStrike" spc="-200">
                <a:solidFill>
                  <a:srgbClr val="000000"/>
                </a:solidFill>
                <a:ea typeface="S-Core Dream 4 Regular"/>
              </a:rPr>
              <a:t>색상</a:t>
            </a:r>
            <a:r>
              <a:rPr lang="en-US" sz="2200" b="false" i="false" u="none" strike="noStrike" spc="-200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2200" b="false" i="false" u="none" strike="noStrike" spc="-200">
                <a:solidFill>
                  <a:srgbClr val="000000"/>
                </a:solidFill>
                <a:ea typeface="S-Core Dream 4 Regular"/>
              </a:rPr>
              <a:t>대비</a:t>
            </a:r>
            <a:r>
              <a:rPr lang="en-US" sz="2200" b="false" i="false" u="none" strike="noStrike" spc="-200">
                <a:solidFill>
                  <a:srgbClr val="000000"/>
                </a:solidFill>
                <a:latin typeface="S-Core Dream 4 Regular"/>
              </a:rPr>
              <a:t>, </a:t>
            </a:r>
            <a:r>
              <a:rPr lang="ko-KR" sz="2200" b="false" i="false" u="none" strike="noStrike" spc="-200">
                <a:solidFill>
                  <a:srgbClr val="000000"/>
                </a:solidFill>
                <a:ea typeface="S-Core Dream 4 Regular"/>
              </a:rPr>
              <a:t>폰트</a:t>
            </a:r>
            <a:r>
              <a:rPr lang="en-US" sz="2200" b="false" i="false" u="none" strike="noStrike" spc="-200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2200" b="false" i="false" u="none" strike="noStrike" spc="-200">
                <a:solidFill>
                  <a:srgbClr val="000000"/>
                </a:solidFill>
                <a:ea typeface="S-Core Dream 4 Regular"/>
              </a:rPr>
              <a:t>크기</a:t>
            </a:r>
            <a:r>
              <a:rPr lang="en-US" sz="2200" b="false" i="false" u="none" strike="noStrike" spc="-200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2200" b="false" i="false" u="none" strike="noStrike" spc="-200">
                <a:solidFill>
                  <a:srgbClr val="000000"/>
                </a:solidFill>
                <a:ea typeface="S-Core Dream 4 Regular"/>
              </a:rPr>
              <a:t>조절</a:t>
            </a:r>
            <a:r>
              <a:rPr lang="en-US" sz="2200" b="false" i="false" u="none" strike="noStrike" spc="-200">
                <a:solidFill>
                  <a:srgbClr val="000000"/>
                </a:solidFill>
                <a:latin typeface="S-Core Dream 4 Regular"/>
              </a:rPr>
              <a:t>, </a:t>
            </a:r>
            <a:r>
              <a:rPr lang="ko-KR" sz="2200" b="false" i="false" u="none" strike="noStrike" spc="-200">
                <a:solidFill>
                  <a:srgbClr val="000000"/>
                </a:solidFill>
                <a:ea typeface="S-Core Dream 4 Regular"/>
              </a:rPr>
              <a:t>키보드</a:t>
            </a:r>
            <a:r>
              <a:rPr lang="en-US" sz="2200" b="false" i="false" u="none" strike="noStrike" spc="-200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2200" b="false" i="false" u="none" strike="noStrike" spc="-200">
                <a:solidFill>
                  <a:srgbClr val="000000"/>
                </a:solidFill>
                <a:ea typeface="S-Core Dream 4 Regular"/>
              </a:rPr>
              <a:t>네비게이션</a:t>
            </a:r>
            <a:r>
              <a:rPr lang="en-US" sz="2200" b="false" i="false" u="none" strike="noStrike" spc="-200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2200" b="false" i="false" u="none" strike="noStrike" spc="-200">
                <a:solidFill>
                  <a:srgbClr val="000000"/>
                </a:solidFill>
                <a:ea typeface="S-Core Dream 4 Regular"/>
              </a:rPr>
              <a:t>지원</a:t>
            </a:r>
            <a:r>
              <a:rPr lang="en-US" sz="2200" b="false" i="false" u="none" strike="noStrike" spc="-200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2200" b="false" i="false" u="none" strike="noStrike" spc="-200">
                <a:solidFill>
                  <a:srgbClr val="000000"/>
                </a:solidFill>
                <a:ea typeface="S-Core Dream 4 Regular"/>
              </a:rPr>
              <a:t>등을</a:t>
            </a:r>
            <a:r>
              <a:rPr lang="en-US" sz="2200" b="false" i="false" u="none" strike="noStrike" spc="-200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2200" b="false" i="false" u="none" strike="noStrike" spc="-200">
                <a:solidFill>
                  <a:srgbClr val="000000"/>
                </a:solidFill>
                <a:ea typeface="S-Core Dream 4 Regular"/>
              </a:rPr>
              <a:t>통해</a:t>
            </a:r>
            <a:r>
              <a:rPr lang="en-US" sz="2200" b="false" i="false" u="none" strike="noStrike" spc="-200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2200" b="false" i="false" u="none" strike="noStrike" spc="-200">
                <a:solidFill>
                  <a:srgbClr val="000000"/>
                </a:solidFill>
                <a:ea typeface="S-Core Dream 4 Regular"/>
              </a:rPr>
              <a:t>웹</a:t>
            </a:r>
            <a:r>
              <a:rPr lang="en-US" sz="2200" b="false" i="false" u="none" strike="noStrike" spc="-200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2200" b="false" i="false" u="none" strike="noStrike" spc="-200">
                <a:solidFill>
                  <a:srgbClr val="000000"/>
                </a:solidFill>
                <a:ea typeface="S-Core Dream 4 Regular"/>
              </a:rPr>
              <a:t>접근성</a:t>
            </a:r>
            <a:r>
              <a:rPr lang="en-US" sz="2200" b="false" i="false" u="none" strike="noStrike" spc="-200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2200" b="false" i="false" u="none" strike="noStrike" spc="-200">
                <a:solidFill>
                  <a:srgbClr val="000000"/>
                </a:solidFill>
                <a:ea typeface="S-Core Dream 4 Regular"/>
              </a:rPr>
              <a:t>지침을</a:t>
            </a:r>
            <a:r>
              <a:rPr lang="en-US" sz="2200" b="false" i="false" u="none" strike="noStrike" spc="-200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2200" b="false" i="false" u="none" strike="noStrike" spc="-200">
                <a:solidFill>
                  <a:srgbClr val="000000"/>
                </a:solidFill>
                <a:ea typeface="S-Core Dream 4 Regular"/>
              </a:rPr>
              <a:t>준수하고</a:t>
            </a:r>
            <a:r>
              <a:rPr lang="en-US" sz="2200" b="false" i="false" u="none" strike="noStrike" spc="-200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2200" b="false" i="false" u="none" strike="noStrike" spc="-200">
                <a:solidFill>
                  <a:srgbClr val="000000"/>
                </a:solidFill>
                <a:ea typeface="S-Core Dream 4 Regular"/>
              </a:rPr>
              <a:t>있습니다</a:t>
            </a:r>
            <a:r>
              <a:rPr lang="en-US" sz="2200" b="false" i="false" u="none" strike="noStrike" spc="-200">
                <a:solidFill>
                  <a:srgbClr val="000000"/>
                </a:solidFill>
                <a:latin typeface="S-Core Dream 4 Regular"/>
              </a:rPr>
              <a:t>. </a:t>
            </a:r>
            <a:r>
              <a:rPr lang="ko-KR" sz="2200" b="false" i="false" u="none" strike="noStrike" spc="-200">
                <a:solidFill>
                  <a:srgbClr val="000000"/>
                </a:solidFill>
                <a:ea typeface="S-Core Dream 4 Regular"/>
              </a:rPr>
              <a:t>이를</a:t>
            </a:r>
            <a:r>
              <a:rPr lang="en-US" sz="2200" b="false" i="false" u="none" strike="noStrike" spc="-200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2200" b="false" i="false" u="none" strike="noStrike" spc="-200">
                <a:solidFill>
                  <a:srgbClr val="000000"/>
                </a:solidFill>
                <a:ea typeface="S-Core Dream 4 Regular"/>
              </a:rPr>
              <a:t>통해</a:t>
            </a:r>
            <a:r>
              <a:rPr lang="en-US" sz="2200" b="false" i="false" u="none" strike="noStrike" spc="-200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2200" b="false" i="false" u="none" strike="noStrike" spc="-200">
                <a:solidFill>
                  <a:srgbClr val="000000"/>
                </a:solidFill>
                <a:ea typeface="S-Core Dream 4 Regular"/>
              </a:rPr>
              <a:t>다양한</a:t>
            </a:r>
            <a:r>
              <a:rPr lang="en-US" sz="2200" b="false" i="false" u="none" strike="noStrike" spc="-200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2200" b="false" i="false" u="none" strike="noStrike" spc="-200">
                <a:solidFill>
                  <a:srgbClr val="000000"/>
                </a:solidFill>
                <a:ea typeface="S-Core Dream 4 Regular"/>
              </a:rPr>
              <a:t>사용자가</a:t>
            </a:r>
            <a:r>
              <a:rPr lang="en-US" sz="2200" b="false" i="false" u="none" strike="noStrike" spc="-200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2200" b="false" i="false" u="none" strike="noStrike" spc="-200">
                <a:solidFill>
                  <a:srgbClr val="000000"/>
                </a:solidFill>
                <a:ea typeface="S-Core Dream 4 Regular"/>
              </a:rPr>
              <a:t>퀴즈에</a:t>
            </a:r>
            <a:r>
              <a:rPr lang="en-US" sz="2200" b="false" i="false" u="none" strike="noStrike" spc="-200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2200" b="false" i="false" u="none" strike="noStrike" spc="-200">
                <a:solidFill>
                  <a:srgbClr val="000000"/>
                </a:solidFill>
                <a:ea typeface="S-Core Dream 4 Regular"/>
              </a:rPr>
              <a:t>참여할</a:t>
            </a:r>
            <a:r>
              <a:rPr lang="en-US" sz="2200" b="false" i="false" u="none" strike="noStrike" spc="-200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2200" b="false" i="false" u="none" strike="noStrike" spc="-200">
                <a:solidFill>
                  <a:srgbClr val="000000"/>
                </a:solidFill>
                <a:ea typeface="S-Core Dream 4 Regular"/>
              </a:rPr>
              <a:t>수</a:t>
            </a:r>
            <a:r>
              <a:rPr lang="en-US" sz="2200" b="false" i="false" u="none" strike="noStrike" spc="-200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2200" b="false" i="false" u="none" strike="noStrike" spc="-200">
                <a:solidFill>
                  <a:srgbClr val="000000"/>
                </a:solidFill>
                <a:ea typeface="S-Core Dream 4 Regular"/>
              </a:rPr>
              <a:t>있도록</a:t>
            </a:r>
            <a:r>
              <a:rPr lang="en-US" sz="2200" b="false" i="false" u="none" strike="noStrike" spc="-200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2200" b="false" i="false" u="none" strike="noStrike" spc="-200">
                <a:solidFill>
                  <a:srgbClr val="000000"/>
                </a:solidFill>
                <a:ea typeface="S-Core Dream 4 Regular"/>
              </a:rPr>
              <a:t>보장합니다</a:t>
            </a:r>
            <a:r>
              <a:rPr lang="en-US" sz="2200" b="false" i="false" u="none" strike="noStrike" spc="-200">
                <a:solidFill>
                  <a:srgbClr val="000000"/>
                </a:solidFill>
                <a:latin typeface="S-Core Dream 4 Regular"/>
              </a:rPr>
              <a:t>.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4F7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38200" y="838200"/>
            <a:ext cx="16611600" cy="85979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879600" y="2654300"/>
            <a:ext cx="14541500" cy="61214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460500" y="1231900"/>
            <a:ext cx="15367000" cy="800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22839"/>
              </a:lnSpc>
            </a:pPr>
            <a:r>
              <a:rPr lang="ko-KR" sz="4500" b="false" i="false" u="none" strike="noStrike" spc="-600">
                <a:solidFill>
                  <a:srgbClr val="000000"/>
                </a:solidFill>
                <a:ea typeface="S-Core Dream 6 Bold"/>
              </a:rPr>
              <a:t>후기</a:t>
            </a:r>
            <a:r>
              <a:rPr lang="en-US" sz="4500" b="false" i="false" u="none" strike="noStrike" spc="-600">
                <a:solidFill>
                  <a:srgbClr val="000000"/>
                </a:solidFill>
                <a:latin typeface="S-Core Dream 6 Bold"/>
              </a:rPr>
              <a:t> </a:t>
            </a:r>
            <a:r>
              <a:rPr lang="ko-KR" sz="4500" b="false" i="false" u="none" strike="noStrike" spc="-600">
                <a:solidFill>
                  <a:srgbClr val="000000"/>
                </a:solidFill>
                <a:ea typeface="S-Core Dream 6 Bold"/>
              </a:rPr>
              <a:t>힘들었던점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009900" y="3225800"/>
            <a:ext cx="12293600" cy="2362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ko-KR" sz="3000" b="false" i="false" u="none" strike="noStrike" spc="-200">
                <a:solidFill>
                  <a:srgbClr val="000000"/>
                </a:solidFill>
                <a:ea typeface="S-Core Dream 5 Medium"/>
              </a:rPr>
              <a:t>만드면서</a:t>
            </a:r>
            <a:r>
              <a:rPr lang="en-US" sz="3000" b="false" i="false" u="none" strike="noStrike" spc="-200">
                <a:solidFill>
                  <a:srgbClr val="000000"/>
                </a:solidFill>
                <a:latin typeface="S-Core Dream 5 Medium"/>
              </a:rPr>
              <a:t> </a:t>
            </a:r>
            <a:r>
              <a:rPr lang="ko-KR" sz="3000" b="false" i="false" u="none" strike="noStrike" spc="-200">
                <a:solidFill>
                  <a:srgbClr val="000000"/>
                </a:solidFill>
                <a:ea typeface="S-Core Dream 5 Medium"/>
              </a:rPr>
              <a:t>실제로</a:t>
            </a:r>
            <a:r>
              <a:rPr lang="en-US" sz="3000" b="false" i="false" u="none" strike="noStrike" spc="-200">
                <a:solidFill>
                  <a:srgbClr val="000000"/>
                </a:solidFill>
                <a:latin typeface="S-Core Dream 5 Medium"/>
              </a:rPr>
              <a:t> </a:t>
            </a:r>
            <a:r>
              <a:rPr lang="ko-KR" sz="3000" b="false" i="false" u="none" strike="noStrike" spc="-200">
                <a:solidFill>
                  <a:srgbClr val="000000"/>
                </a:solidFill>
                <a:ea typeface="S-Core Dream 5 Medium"/>
              </a:rPr>
              <a:t>있는</a:t>
            </a:r>
            <a:r>
              <a:rPr lang="en-US" sz="3000" b="false" i="false" u="none" strike="noStrike" spc="-200">
                <a:solidFill>
                  <a:srgbClr val="000000"/>
                </a:solidFill>
                <a:latin typeface="S-Core Dream 5 Medium"/>
              </a:rPr>
              <a:t> https://playfootball.games/who-are-ya/big-5/</a:t>
            </a:r>
          </a:p>
          <a:p>
            <a:pPr algn="ctr" lvl="0">
              <a:lnSpc>
                <a:spcPct val="132800"/>
              </a:lnSpc>
            </a:pPr>
            <a:r>
              <a:rPr lang="ko-KR" sz="3000" b="false" i="false" u="none" strike="noStrike" spc="-200">
                <a:solidFill>
                  <a:srgbClr val="000000"/>
                </a:solidFill>
                <a:ea typeface="S-Core Dream 5 Medium"/>
              </a:rPr>
              <a:t>이페이지</a:t>
            </a:r>
            <a:r>
              <a:rPr lang="en-US" sz="3000" b="false" i="false" u="none" strike="noStrike" spc="-200">
                <a:solidFill>
                  <a:srgbClr val="000000"/>
                </a:solidFill>
                <a:latin typeface="S-Core Dream 5 Medium"/>
              </a:rPr>
              <a:t> </a:t>
            </a:r>
            <a:r>
              <a:rPr lang="ko-KR" sz="3000" b="false" i="false" u="none" strike="noStrike" spc="-200">
                <a:solidFill>
                  <a:srgbClr val="000000"/>
                </a:solidFill>
                <a:ea typeface="S-Core Dream 5 Medium"/>
              </a:rPr>
              <a:t>를</a:t>
            </a:r>
            <a:r>
              <a:rPr lang="en-US" sz="3000" b="false" i="false" u="none" strike="noStrike" spc="-200">
                <a:solidFill>
                  <a:srgbClr val="000000"/>
                </a:solidFill>
                <a:latin typeface="S-Core Dream 5 Medium"/>
              </a:rPr>
              <a:t> </a:t>
            </a:r>
            <a:r>
              <a:rPr lang="ko-KR" sz="3000" b="false" i="false" u="none" strike="noStrike" spc="-200">
                <a:solidFill>
                  <a:srgbClr val="000000"/>
                </a:solidFill>
                <a:ea typeface="S-Core Dream 5 Medium"/>
              </a:rPr>
              <a:t>많이</a:t>
            </a:r>
            <a:r>
              <a:rPr lang="en-US" sz="3000" b="false" i="false" u="none" strike="noStrike" spc="-200">
                <a:solidFill>
                  <a:srgbClr val="000000"/>
                </a:solidFill>
                <a:latin typeface="S-Core Dream 5 Medium"/>
              </a:rPr>
              <a:t> </a:t>
            </a:r>
            <a:r>
              <a:rPr lang="ko-KR" sz="3000" b="false" i="false" u="none" strike="noStrike" spc="-200">
                <a:solidFill>
                  <a:srgbClr val="000000"/>
                </a:solidFill>
                <a:ea typeface="S-Core Dream 5 Medium"/>
              </a:rPr>
              <a:t>참고하면서</a:t>
            </a:r>
            <a:r>
              <a:rPr lang="en-US" sz="3000" b="false" i="false" u="none" strike="noStrike" spc="-200">
                <a:solidFill>
                  <a:srgbClr val="000000"/>
                </a:solidFill>
                <a:latin typeface="S-Core Dream 5 Medium"/>
              </a:rPr>
              <a:t> </a:t>
            </a:r>
            <a:r>
              <a:rPr lang="ko-KR" sz="3000" b="false" i="false" u="none" strike="noStrike" spc="-200">
                <a:solidFill>
                  <a:srgbClr val="000000"/>
                </a:solidFill>
                <a:ea typeface="S-Core Dream 5 Medium"/>
              </a:rPr>
              <a:t>만들었는데</a:t>
            </a:r>
            <a:r>
              <a:rPr lang="en-US" sz="3000" b="false" i="false" u="none" strike="noStrike" spc="-200">
                <a:solidFill>
                  <a:srgbClr val="000000"/>
                </a:solidFill>
                <a:latin typeface="S-Core Dream 5 Medium"/>
              </a:rPr>
              <a:t> </a:t>
            </a:r>
            <a:r>
              <a:rPr lang="ko-KR" sz="3000" b="false" i="false" u="none" strike="noStrike" spc="-200">
                <a:solidFill>
                  <a:srgbClr val="000000"/>
                </a:solidFill>
                <a:ea typeface="S-Core Dream 5 Medium"/>
              </a:rPr>
              <a:t>비슷하게</a:t>
            </a:r>
            <a:r>
              <a:rPr lang="en-US" sz="3000" b="false" i="false" u="none" strike="noStrike" spc="-200">
                <a:solidFill>
                  <a:srgbClr val="000000"/>
                </a:solidFill>
                <a:latin typeface="S-Core Dream 5 Medium"/>
              </a:rPr>
              <a:t> </a:t>
            </a:r>
            <a:r>
              <a:rPr lang="ko-KR" sz="3000" b="false" i="false" u="none" strike="noStrike" spc="-200">
                <a:solidFill>
                  <a:srgbClr val="000000"/>
                </a:solidFill>
                <a:ea typeface="S-Core Dream 5 Medium"/>
              </a:rPr>
              <a:t>만들려고</a:t>
            </a:r>
            <a:r>
              <a:rPr lang="en-US" sz="3000" b="false" i="false" u="none" strike="noStrike" spc="-200">
                <a:solidFill>
                  <a:srgbClr val="000000"/>
                </a:solidFill>
                <a:latin typeface="S-Core Dream 5 Medium"/>
              </a:rPr>
              <a:t> </a:t>
            </a:r>
            <a:r>
              <a:rPr lang="ko-KR" sz="3000" b="false" i="false" u="none" strike="noStrike" spc="-200">
                <a:solidFill>
                  <a:srgbClr val="000000"/>
                </a:solidFill>
                <a:ea typeface="S-Core Dream 5 Medium"/>
              </a:rPr>
              <a:t>했으나</a:t>
            </a:r>
            <a:r>
              <a:rPr lang="en-US" sz="3000" b="false" i="false" u="none" strike="noStrike" spc="-200">
                <a:solidFill>
                  <a:srgbClr val="000000"/>
                </a:solidFill>
                <a:latin typeface="S-Core Dream 5 Medium"/>
              </a:rPr>
              <a:t> </a:t>
            </a:r>
            <a:r>
              <a:rPr lang="ko-KR" sz="3000" b="false" i="false" u="none" strike="noStrike" spc="-200">
                <a:solidFill>
                  <a:srgbClr val="000000"/>
                </a:solidFill>
                <a:ea typeface="S-Core Dream 5 Medium"/>
              </a:rPr>
              <a:t>성공한것은</a:t>
            </a:r>
          </a:p>
          <a:p>
            <a:pPr algn="ctr" lvl="0">
              <a:lnSpc>
                <a:spcPct val="132800"/>
              </a:lnSpc>
            </a:pPr>
            <a:r>
              <a:rPr lang="ko-KR" sz="3000" b="false" i="false" u="none" strike="noStrike" spc="-200">
                <a:solidFill>
                  <a:srgbClr val="000000"/>
                </a:solidFill>
                <a:ea typeface="S-Core Dream 5 Medium"/>
              </a:rPr>
              <a:t>없는</a:t>
            </a:r>
            <a:r>
              <a:rPr lang="en-US" sz="3000" b="false" i="false" u="none" strike="noStrike" spc="-200">
                <a:solidFill>
                  <a:srgbClr val="000000"/>
                </a:solidFill>
                <a:latin typeface="S-Core Dream 5 Medium"/>
              </a:rPr>
              <a:t> </a:t>
            </a:r>
            <a:r>
              <a:rPr lang="ko-KR" sz="3000" b="false" i="false" u="none" strike="noStrike" spc="-200">
                <a:solidFill>
                  <a:srgbClr val="000000"/>
                </a:solidFill>
                <a:ea typeface="S-Core Dream 5 Medium"/>
              </a:rPr>
              <a:t>이미지</a:t>
            </a:r>
            <a:r>
              <a:rPr lang="en-US" sz="3000" b="false" i="false" u="none" strike="noStrike" spc="-200">
                <a:solidFill>
                  <a:srgbClr val="000000"/>
                </a:solidFill>
                <a:latin typeface="S-Core Dream 5 Medium"/>
              </a:rPr>
              <a:t> </a:t>
            </a:r>
            <a:r>
              <a:rPr lang="ko-KR" sz="3000" b="false" i="false" u="none" strike="noStrike" spc="-200">
                <a:solidFill>
                  <a:srgbClr val="000000"/>
                </a:solidFill>
                <a:ea typeface="S-Core Dream 5 Medium"/>
              </a:rPr>
              <a:t>넣는것</a:t>
            </a:r>
            <a:r>
              <a:rPr lang="en-US" sz="3000" b="false" i="false" u="none" strike="noStrike" spc="-200">
                <a:solidFill>
                  <a:srgbClr val="000000"/>
                </a:solidFill>
                <a:latin typeface="S-Core Dream 5 Medium"/>
              </a:rPr>
              <a:t> </a:t>
            </a:r>
            <a:r>
              <a:rPr lang="ko-KR" sz="3000" b="false" i="false" u="none" strike="noStrike" spc="-200">
                <a:solidFill>
                  <a:srgbClr val="000000"/>
                </a:solidFill>
                <a:ea typeface="S-Core Dream 5 Medium"/>
              </a:rPr>
              <a:t>말고는</a:t>
            </a:r>
            <a:r>
              <a:rPr lang="en-US" sz="3000" b="false" i="false" u="none" strike="noStrike" spc="-200">
                <a:solidFill>
                  <a:srgbClr val="000000"/>
                </a:solidFill>
                <a:latin typeface="S-Core Dream 5 Medium"/>
              </a:rPr>
              <a:t> </a:t>
            </a:r>
            <a:r>
              <a:rPr lang="ko-KR" sz="3000" b="false" i="false" u="none" strike="noStrike" spc="-200">
                <a:solidFill>
                  <a:srgbClr val="000000"/>
                </a:solidFill>
                <a:ea typeface="S-Core Dream 5 Medium"/>
              </a:rPr>
              <a:t>없는거</a:t>
            </a:r>
            <a:r>
              <a:rPr lang="en-US" sz="3000" b="false" i="false" u="none" strike="noStrike" spc="-200">
                <a:solidFill>
                  <a:srgbClr val="000000"/>
                </a:solidFill>
                <a:latin typeface="S-Core Dream 5 Medium"/>
              </a:rPr>
              <a:t> </a:t>
            </a:r>
            <a:r>
              <a:rPr lang="ko-KR" sz="3000" b="false" i="false" u="none" strike="noStrike" spc="-200">
                <a:solidFill>
                  <a:srgbClr val="000000"/>
                </a:solidFill>
                <a:ea typeface="S-Core Dream 5 Medium"/>
              </a:rPr>
              <a:t>같아</a:t>
            </a:r>
            <a:r>
              <a:rPr lang="en-US" sz="3000" b="false" i="false" u="none" strike="noStrike" spc="-200">
                <a:solidFill>
                  <a:srgbClr val="000000"/>
                </a:solidFill>
                <a:latin typeface="S-Core Dream 5 Medium"/>
              </a:rPr>
              <a:t> </a:t>
            </a:r>
            <a:r>
              <a:rPr lang="ko-KR" sz="3000" b="false" i="false" u="none" strike="noStrike" spc="-200">
                <a:solidFill>
                  <a:srgbClr val="000000"/>
                </a:solidFill>
                <a:ea typeface="S-Core Dream 5 Medium"/>
              </a:rPr>
              <a:t>많이</a:t>
            </a:r>
            <a:r>
              <a:rPr lang="en-US" sz="3000" b="false" i="false" u="none" strike="noStrike" spc="-200">
                <a:solidFill>
                  <a:srgbClr val="000000"/>
                </a:solidFill>
                <a:latin typeface="S-Core Dream 5 Medium"/>
              </a:rPr>
              <a:t> </a:t>
            </a:r>
            <a:r>
              <a:rPr lang="ko-KR" sz="3000" b="false" i="false" u="none" strike="noStrike" spc="-200">
                <a:solidFill>
                  <a:srgbClr val="000000"/>
                </a:solidFill>
                <a:ea typeface="S-Core Dream 5 Medium"/>
              </a:rPr>
              <a:t>아쉽고</a:t>
            </a:r>
            <a:r>
              <a:rPr lang="en-US" sz="3000" b="false" i="false" u="none" strike="noStrike" spc="-200">
                <a:solidFill>
                  <a:srgbClr val="000000"/>
                </a:solidFill>
                <a:latin typeface="S-Core Dream 5 Medium"/>
              </a:rPr>
              <a:t> </a:t>
            </a:r>
            <a:r>
              <a:rPr lang="ko-KR" sz="3000" b="false" i="false" u="none" strike="noStrike" spc="-200">
                <a:solidFill>
                  <a:srgbClr val="000000"/>
                </a:solidFill>
                <a:ea typeface="S-Core Dream 5 Medium"/>
              </a:rPr>
              <a:t>더욱</a:t>
            </a:r>
            <a:r>
              <a:rPr lang="en-US" sz="3000" b="false" i="false" u="none" strike="noStrike" spc="-200">
                <a:solidFill>
                  <a:srgbClr val="000000"/>
                </a:solidFill>
                <a:latin typeface="S-Core Dream 5 Medium"/>
              </a:rPr>
              <a:t> </a:t>
            </a:r>
            <a:r>
              <a:rPr lang="ko-KR" sz="3000" b="false" i="false" u="none" strike="noStrike" spc="-200">
                <a:solidFill>
                  <a:srgbClr val="000000"/>
                </a:solidFill>
                <a:ea typeface="S-Core Dream 5 Medium"/>
              </a:rPr>
              <a:t>배움을</a:t>
            </a:r>
            <a:r>
              <a:rPr lang="en-US" sz="3000" b="false" i="false" u="none" strike="noStrike" spc="-200">
                <a:solidFill>
                  <a:srgbClr val="000000"/>
                </a:solidFill>
                <a:latin typeface="S-Core Dream 5 Medium"/>
              </a:rPr>
              <a:t> </a:t>
            </a:r>
            <a:r>
              <a:rPr lang="ko-KR" sz="3000" b="false" i="false" u="none" strike="noStrike" spc="-200">
                <a:solidFill>
                  <a:srgbClr val="000000"/>
                </a:solidFill>
                <a:ea typeface="S-Core Dream 5 Medium"/>
              </a:rPr>
              <a:t>정진해야겠다고</a:t>
            </a:r>
            <a:r>
              <a:rPr lang="en-US" sz="3000" b="false" i="false" u="none" strike="noStrike" spc="-200">
                <a:solidFill>
                  <a:srgbClr val="000000"/>
                </a:solidFill>
                <a:latin typeface="S-Core Dream 5 Medium"/>
              </a:rPr>
              <a:t> </a:t>
            </a:r>
            <a:r>
              <a:rPr lang="ko-KR" sz="3000" b="false" i="false" u="none" strike="noStrike" spc="-200">
                <a:solidFill>
                  <a:srgbClr val="000000"/>
                </a:solidFill>
                <a:ea typeface="S-Core Dream 5 Medium"/>
              </a:rPr>
              <a:t>생각을</a:t>
            </a:r>
            <a:r>
              <a:rPr lang="en-US" sz="3000" b="false" i="false" u="none" strike="noStrike" spc="-200">
                <a:solidFill>
                  <a:srgbClr val="000000"/>
                </a:solidFill>
                <a:latin typeface="S-Core Dream 5 Medium"/>
              </a:rPr>
              <a:t> </a:t>
            </a:r>
            <a:r>
              <a:rPr lang="ko-KR" sz="3000" b="false" i="false" u="none" strike="noStrike" spc="-200">
                <a:solidFill>
                  <a:srgbClr val="000000"/>
                </a:solidFill>
                <a:ea typeface="S-Core Dream 5 Medium"/>
              </a:rPr>
              <a:t>했다</a:t>
            </a:r>
            <a:r>
              <a:rPr lang="en-US" sz="3000" b="false" i="false" u="none" strike="noStrike" spc="-200">
                <a:solidFill>
                  <a:srgbClr val="000000"/>
                </a:solidFill>
                <a:latin typeface="S-Core Dream 5 Medium"/>
              </a:rPr>
              <a:t> 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565400" y="5930900"/>
            <a:ext cx="13157200" cy="2781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000" b="false" i="false" u="none" strike="noStrike">
                <a:solidFill>
                  <a:srgbClr val="000000"/>
                </a:solidFill>
                <a:ea typeface="S-Core Dream 5 Medium"/>
              </a:rPr>
              <a:t>난이도</a:t>
            </a:r>
            <a:r>
              <a:rPr lang="en-US" sz="3000" b="false" i="false" u="none" strike="noStrike">
                <a:solidFill>
                  <a:srgbClr val="000000"/>
                </a:solidFill>
                <a:latin typeface="S-Core Dream 5 Medium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S-Core Dream 5 Medium"/>
              </a:rPr>
              <a:t>설정</a:t>
            </a:r>
            <a:r>
              <a:rPr lang="en-US" sz="3000" b="false" i="false" u="none" strike="noStrike">
                <a:solidFill>
                  <a:srgbClr val="000000"/>
                </a:solidFill>
                <a:latin typeface="S-Core Dream 5 Medium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S-Core Dream 5 Medium"/>
              </a:rPr>
              <a:t>페이지를</a:t>
            </a:r>
            <a:r>
              <a:rPr lang="en-US" sz="3000" b="false" i="false" u="none" strike="noStrike">
                <a:solidFill>
                  <a:srgbClr val="000000"/>
                </a:solidFill>
                <a:latin typeface="S-Core Dream 5 Medium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S-Core Dream 5 Medium"/>
              </a:rPr>
              <a:t>원래</a:t>
            </a:r>
            <a:r>
              <a:rPr lang="en-US" sz="3000" b="false" i="false" u="none" strike="noStrike">
                <a:solidFill>
                  <a:srgbClr val="000000"/>
                </a:solidFill>
                <a:latin typeface="S-Core Dream 5 Medium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S-Core Dream 5 Medium"/>
              </a:rPr>
              <a:t>따로</a:t>
            </a:r>
            <a:r>
              <a:rPr lang="en-US" sz="3000" b="false" i="false" u="none" strike="noStrike">
                <a:solidFill>
                  <a:srgbClr val="000000"/>
                </a:solidFill>
                <a:latin typeface="S-Core Dream 5 Medium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S-Core Dream 5 Medium"/>
              </a:rPr>
              <a:t>만들어서도</a:t>
            </a:r>
            <a:r>
              <a:rPr lang="en-US" sz="3000" b="false" i="false" u="none" strike="noStrike">
                <a:solidFill>
                  <a:srgbClr val="000000"/>
                </a:solidFill>
                <a:latin typeface="S-Core Dream 5 Medium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S-Core Dream 5 Medium"/>
              </a:rPr>
              <a:t>해보려고</a:t>
            </a:r>
            <a:r>
              <a:rPr lang="en-US" sz="3000" b="false" i="false" u="none" strike="noStrike">
                <a:solidFill>
                  <a:srgbClr val="000000"/>
                </a:solidFill>
                <a:latin typeface="S-Core Dream 5 Medium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S-Core Dream 5 Medium"/>
              </a:rPr>
              <a:t>했으나</a:t>
            </a:r>
            <a:r>
              <a:rPr lang="en-US" sz="3000" b="false" i="false" u="none" strike="noStrike">
                <a:solidFill>
                  <a:srgbClr val="000000"/>
                </a:solidFill>
                <a:latin typeface="S-Core Dream 5 Medium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S-Core Dream 5 Medium"/>
              </a:rPr>
              <a:t>실패를</a:t>
            </a:r>
            <a:r>
              <a:rPr lang="en-US" sz="3000" b="false" i="false" u="none" strike="noStrike">
                <a:solidFill>
                  <a:srgbClr val="000000"/>
                </a:solidFill>
                <a:latin typeface="S-Core Dream 5 Medium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S-Core Dream 5 Medium"/>
              </a:rPr>
              <a:t>해서</a:t>
            </a:r>
          </a:p>
          <a:p>
            <a:pPr algn="ctr" lvl="0">
              <a:lnSpc>
                <a:spcPct val="99600"/>
              </a:lnSpc>
            </a:pPr>
            <a:r>
              <a:rPr lang="ko-KR" sz="3000" b="false" i="false" u="none" strike="noStrike">
                <a:solidFill>
                  <a:srgbClr val="000000"/>
                </a:solidFill>
                <a:ea typeface="S-Core Dream 5 Medium"/>
              </a:rPr>
              <a:t>퀴즈</a:t>
            </a:r>
            <a:r>
              <a:rPr lang="en-US" sz="3000" b="false" i="false" u="none" strike="noStrike">
                <a:solidFill>
                  <a:srgbClr val="000000"/>
                </a:solidFill>
                <a:latin typeface="S-Core Dream 5 Medium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S-Core Dream 5 Medium"/>
              </a:rPr>
              <a:t>한번들어갈때</a:t>
            </a:r>
            <a:r>
              <a:rPr lang="en-US" sz="3000" b="false" i="false" u="none" strike="noStrike">
                <a:solidFill>
                  <a:srgbClr val="000000"/>
                </a:solidFill>
                <a:latin typeface="S-Core Dream 5 Medium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S-Core Dream 5 Medium"/>
              </a:rPr>
              <a:t>마다</a:t>
            </a:r>
            <a:r>
              <a:rPr lang="en-US" sz="3000" b="false" i="false" u="none" strike="noStrike">
                <a:solidFill>
                  <a:srgbClr val="000000"/>
                </a:solidFill>
                <a:latin typeface="S-Core Dream 5 Medium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S-Core Dream 5 Medium"/>
              </a:rPr>
              <a:t>난이도를</a:t>
            </a:r>
            <a:r>
              <a:rPr lang="en-US" sz="3000" b="false" i="false" u="none" strike="noStrike">
                <a:solidFill>
                  <a:srgbClr val="000000"/>
                </a:solidFill>
                <a:latin typeface="S-Core Dream 5 Medium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S-Core Dream 5 Medium"/>
              </a:rPr>
              <a:t>설정하게</a:t>
            </a:r>
            <a:r>
              <a:rPr lang="en-US" sz="3000" b="false" i="false" u="none" strike="noStrike">
                <a:solidFill>
                  <a:srgbClr val="000000"/>
                </a:solidFill>
                <a:latin typeface="S-Core Dream 5 Medium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S-Core Dream 5 Medium"/>
              </a:rPr>
              <a:t>만들게</a:t>
            </a:r>
            <a:r>
              <a:rPr lang="en-US" sz="3000" b="false" i="false" u="none" strike="noStrike">
                <a:solidFill>
                  <a:srgbClr val="000000"/>
                </a:solidFill>
                <a:latin typeface="S-Core Dream 5 Medium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S-Core Dream 5 Medium"/>
              </a:rPr>
              <a:t>되었으며</a:t>
            </a:r>
            <a:r>
              <a:rPr lang="en-US" sz="3000" b="false" i="false" u="none" strike="noStrike">
                <a:solidFill>
                  <a:srgbClr val="000000"/>
                </a:solidFill>
                <a:latin typeface="S-Core Dream 5 Medium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S-Core Dream 5 Medium"/>
              </a:rPr>
              <a:t>난이도</a:t>
            </a:r>
            <a:r>
              <a:rPr lang="en-US" sz="3000" b="false" i="false" u="none" strike="noStrike">
                <a:solidFill>
                  <a:srgbClr val="000000"/>
                </a:solidFill>
                <a:latin typeface="S-Core Dream 5 Medium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S-Core Dream 5 Medium"/>
              </a:rPr>
              <a:t>설정을한후</a:t>
            </a:r>
            <a:r>
              <a:rPr lang="en-US" sz="3000" b="false" i="false" u="none" strike="noStrike">
                <a:solidFill>
                  <a:srgbClr val="000000"/>
                </a:solidFill>
                <a:latin typeface="S-Core Dream 5 Medium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S-Core Dream 5 Medium"/>
              </a:rPr>
              <a:t>퀴즈페이지에</a:t>
            </a:r>
            <a:r>
              <a:rPr lang="en-US" sz="3000" b="false" i="false" u="none" strike="noStrike">
                <a:solidFill>
                  <a:srgbClr val="000000"/>
                </a:solidFill>
                <a:latin typeface="S-Core Dream 5 Medium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S-Core Dream 5 Medium"/>
              </a:rPr>
              <a:t>설정이</a:t>
            </a:r>
            <a:r>
              <a:rPr lang="en-US" sz="3000" b="false" i="false" u="none" strike="noStrike">
                <a:solidFill>
                  <a:srgbClr val="000000"/>
                </a:solidFill>
                <a:latin typeface="S-Core Dream 5 Medium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S-Core Dream 5 Medium"/>
              </a:rPr>
              <a:t>되는게</a:t>
            </a:r>
            <a:r>
              <a:rPr lang="en-US" sz="3000" b="false" i="false" u="none" strike="noStrike">
                <a:solidFill>
                  <a:srgbClr val="000000"/>
                </a:solidFill>
                <a:latin typeface="S-Core Dream 5 Medium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S-Core Dream 5 Medium"/>
              </a:rPr>
              <a:t>계속</a:t>
            </a:r>
            <a:r>
              <a:rPr lang="en-US" sz="3000" b="false" i="false" u="none" strike="noStrike">
                <a:solidFill>
                  <a:srgbClr val="000000"/>
                </a:solidFill>
                <a:latin typeface="S-Core Dream 5 Medium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S-Core Dream 5 Medium"/>
              </a:rPr>
              <a:t>실패해서</a:t>
            </a:r>
            <a:r>
              <a:rPr lang="en-US" sz="3000" b="false" i="false" u="none" strike="noStrike">
                <a:solidFill>
                  <a:srgbClr val="000000"/>
                </a:solidFill>
                <a:latin typeface="S-Core Dream 5 Medium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S-Core Dream 5 Medium"/>
              </a:rPr>
              <a:t>하루종일</a:t>
            </a:r>
            <a:r>
              <a:rPr lang="en-US" sz="3000" b="false" i="false" u="none" strike="noStrike">
                <a:solidFill>
                  <a:srgbClr val="000000"/>
                </a:solidFill>
                <a:latin typeface="S-Core Dream 5 Medium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S-Core Dream 5 Medium"/>
              </a:rPr>
              <a:t>이것만</a:t>
            </a:r>
            <a:r>
              <a:rPr lang="en-US" sz="3000" b="false" i="false" u="none" strike="noStrike">
                <a:solidFill>
                  <a:srgbClr val="000000"/>
                </a:solidFill>
                <a:latin typeface="S-Core Dream 5 Medium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S-Core Dream 5 Medium"/>
              </a:rPr>
              <a:t>만든것같습니다</a:t>
            </a:r>
            <a:r>
              <a:rPr lang="en-US" sz="3000" b="false" i="false" u="none" strike="noStrike">
                <a:solidFill>
                  <a:srgbClr val="000000"/>
                </a:solidFill>
                <a:latin typeface="S-Core Dream 5 Medium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S-Core Dream 5 Medium"/>
              </a:rPr>
              <a:t>나머지는</a:t>
            </a:r>
          </a:p>
          <a:p>
            <a:pPr algn="ctr" lvl="0">
              <a:lnSpc>
                <a:spcPct val="99600"/>
              </a:lnSpc>
            </a:pPr>
            <a:r>
              <a:rPr lang="en-US" sz="3000" b="false" i="false" u="none" strike="noStrike">
                <a:solidFill>
                  <a:srgbClr val="000000"/>
                </a:solidFill>
                <a:latin typeface="S-Core Dream 5 Medium"/>
              </a:rPr>
              <a:t>css</a:t>
            </a:r>
            <a:r>
              <a:rPr lang="ko-KR" sz="3000" b="false" i="false" u="none" strike="noStrike">
                <a:solidFill>
                  <a:srgbClr val="000000"/>
                </a:solidFill>
                <a:ea typeface="S-Core Dream 5 Medium"/>
              </a:rPr>
              <a:t>로</a:t>
            </a:r>
            <a:r>
              <a:rPr lang="en-US" sz="3000" b="false" i="false" u="none" strike="noStrike">
                <a:solidFill>
                  <a:srgbClr val="000000"/>
                </a:solidFill>
                <a:latin typeface="S-Core Dream 5 Medium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S-Core Dream 5 Medium"/>
              </a:rPr>
              <a:t>페이지를</a:t>
            </a:r>
            <a:r>
              <a:rPr lang="en-US" sz="3000" b="false" i="false" u="none" strike="noStrike">
                <a:solidFill>
                  <a:srgbClr val="000000"/>
                </a:solidFill>
                <a:latin typeface="S-Core Dream 5 Medium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S-Core Dream 5 Medium"/>
              </a:rPr>
              <a:t>꾸미는게</a:t>
            </a:r>
            <a:r>
              <a:rPr lang="en-US" sz="3000" b="false" i="false" u="none" strike="noStrike">
                <a:solidFill>
                  <a:srgbClr val="000000"/>
                </a:solidFill>
                <a:latin typeface="S-Core Dream 5 Medium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S-Core Dream 5 Medium"/>
              </a:rPr>
              <a:t>생각처럼</a:t>
            </a:r>
            <a:r>
              <a:rPr lang="en-US" sz="3000" b="false" i="false" u="none" strike="noStrike">
                <a:solidFill>
                  <a:srgbClr val="000000"/>
                </a:solidFill>
                <a:latin typeface="S-Core Dream 5 Medium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S-Core Dream 5 Medium"/>
              </a:rPr>
              <a:t>안되고</a:t>
            </a:r>
            <a:r>
              <a:rPr lang="en-US" sz="3000" b="false" i="false" u="none" strike="noStrike">
                <a:solidFill>
                  <a:srgbClr val="000000"/>
                </a:solidFill>
                <a:latin typeface="S-Core Dream 5 Medium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S-Core Dream 5 Medium"/>
              </a:rPr>
              <a:t>이미지를</a:t>
            </a:r>
            <a:r>
              <a:rPr lang="en-US" sz="3000" b="false" i="false" u="none" strike="noStrike">
                <a:solidFill>
                  <a:srgbClr val="000000"/>
                </a:solidFill>
                <a:latin typeface="S-Core Dream 5 Medium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S-Core Dream 5 Medium"/>
              </a:rPr>
              <a:t>커버로</a:t>
            </a:r>
            <a:r>
              <a:rPr lang="en-US" sz="3000" b="false" i="false" u="none" strike="noStrike">
                <a:solidFill>
                  <a:srgbClr val="000000"/>
                </a:solidFill>
                <a:latin typeface="S-Core Dream 5 Medium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S-Core Dream 5 Medium"/>
              </a:rPr>
              <a:t>쒸우고</a:t>
            </a:r>
            <a:r>
              <a:rPr lang="en-US" sz="3000" b="false" i="false" u="none" strike="noStrike">
                <a:solidFill>
                  <a:srgbClr val="000000"/>
                </a:solidFill>
                <a:latin typeface="S-Core Dream 5 Medium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S-Core Dream 5 Medium"/>
              </a:rPr>
              <a:t>자연스럽게</a:t>
            </a:r>
            <a:r>
              <a:rPr lang="en-US" sz="3000" b="false" i="false" u="none" strike="noStrike">
                <a:solidFill>
                  <a:srgbClr val="000000"/>
                </a:solidFill>
                <a:latin typeface="S-Core Dream 5 Medium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S-Core Dream 5 Medium"/>
              </a:rPr>
              <a:t>하려는데</a:t>
            </a:r>
            <a:r>
              <a:rPr lang="en-US" sz="3000" b="false" i="false" u="none" strike="noStrike">
                <a:solidFill>
                  <a:srgbClr val="000000"/>
                </a:solidFill>
                <a:latin typeface="S-Core Dream 5 Medium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S-Core Dream 5 Medium"/>
              </a:rPr>
              <a:t>이미지사이즈</a:t>
            </a:r>
            <a:r>
              <a:rPr lang="en-US" sz="3000" b="false" i="false" u="none" strike="noStrike">
                <a:solidFill>
                  <a:srgbClr val="000000"/>
                </a:solidFill>
                <a:latin typeface="S-Core Dream 5 Medium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S-Core Dream 5 Medium"/>
              </a:rPr>
              <a:t>조절이</a:t>
            </a:r>
            <a:r>
              <a:rPr lang="en-US" sz="3000" b="false" i="false" u="none" strike="noStrike">
                <a:solidFill>
                  <a:srgbClr val="000000"/>
                </a:solidFill>
                <a:latin typeface="S-Core Dream 5 Medium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S-Core Dream 5 Medium"/>
              </a:rPr>
              <a:t>어려웠습니다</a:t>
            </a:r>
            <a:r>
              <a:rPr lang="en-US" sz="3000" b="false" i="false" u="none" strike="noStrike">
                <a:solidFill>
                  <a:srgbClr val="000000"/>
                </a:solidFill>
                <a:latin typeface="S-Core Dream 5 Medium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S-Core Dream 5 Medium"/>
              </a:rPr>
              <a:t>이것들을</a:t>
            </a:r>
            <a:r>
              <a:rPr lang="en-US" sz="3000" b="false" i="false" u="none" strike="noStrike">
                <a:solidFill>
                  <a:srgbClr val="000000"/>
                </a:solidFill>
                <a:latin typeface="S-Core Dream 5 Medium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S-Core Dream 5 Medium"/>
              </a:rPr>
              <a:t>더욱</a:t>
            </a:r>
            <a:r>
              <a:rPr lang="en-US" sz="3000" b="false" i="false" u="none" strike="noStrike">
                <a:solidFill>
                  <a:srgbClr val="000000"/>
                </a:solidFill>
                <a:latin typeface="S-Core Dream 5 Medium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S-Core Dream 5 Medium"/>
              </a:rPr>
              <a:t>공부해야</a:t>
            </a:r>
            <a:r>
              <a:rPr lang="en-US" sz="3000" b="false" i="false" u="none" strike="noStrike">
                <a:solidFill>
                  <a:srgbClr val="000000"/>
                </a:solidFill>
                <a:latin typeface="S-Core Dream 5 Medium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S-Core Dream 5 Medium"/>
              </a:rPr>
              <a:t>할듯합니다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4F7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38200" y="838200"/>
            <a:ext cx="16611600" cy="85979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460500" y="1231900"/>
            <a:ext cx="15367000" cy="800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22839"/>
              </a:lnSpc>
            </a:pPr>
            <a:r>
              <a:rPr lang="ko-KR" sz="4500" b="false" i="false" u="none" strike="noStrike" spc="-600">
                <a:solidFill>
                  <a:srgbClr val="000000"/>
                </a:solidFill>
                <a:ea typeface="S-Core Dream 6 Bold"/>
              </a:rPr>
              <a:t>목차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521200" y="2476500"/>
            <a:ext cx="1270000" cy="889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22839"/>
              </a:lnSpc>
            </a:pPr>
            <a:r>
              <a:rPr lang="en-US" sz="5000" b="false" i="false" u="none" strike="noStrike" spc="-100">
                <a:solidFill>
                  <a:srgbClr val="BCE3CE">
                    <a:alpha val="70196"/>
                  </a:srgbClr>
                </a:solidFill>
                <a:latin typeface="S-Core Dream 9 Black"/>
              </a:rPr>
              <a:t>01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993900" y="3822700"/>
            <a:ext cx="6324600" cy="4699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600" b="false" i="false" u="none" strike="noStrike">
                <a:solidFill>
                  <a:srgbClr val="000000"/>
                </a:solidFill>
                <a:latin typeface="S-Core Dream 5 Medium"/>
              </a:rPr>
              <a:t>1. </a:t>
            </a:r>
            <a:r>
              <a:rPr lang="ko-KR" sz="2600" b="false" i="false" u="none" strike="noStrike">
                <a:solidFill>
                  <a:srgbClr val="000000"/>
                </a:solidFill>
                <a:ea typeface="S-Core Dream 5 Medium"/>
              </a:rPr>
              <a:t>페이지</a:t>
            </a:r>
            <a:r>
              <a:rPr lang="en-US" sz="2600" b="false" i="false" u="none" strike="noStrike">
                <a:solidFill>
                  <a:srgbClr val="000000"/>
                </a:solidFill>
                <a:latin typeface="S-Core Dream 5 Medium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S-Core Dream 5 Medium"/>
              </a:rPr>
              <a:t>설명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993900" y="4432300"/>
            <a:ext cx="6311900" cy="393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200" b="false" i="false" u="none" strike="noStrike" spc="-200">
                <a:solidFill>
                  <a:srgbClr val="000000"/>
                </a:solidFill>
                <a:ea typeface="S-Core Dream 4 Regular"/>
              </a:rPr>
              <a:t>각각</a:t>
            </a:r>
            <a:r>
              <a:rPr lang="en-US" sz="2200" b="false" i="false" u="none" strike="noStrike" spc="-200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2200" b="false" i="false" u="none" strike="noStrike" spc="-200">
                <a:solidFill>
                  <a:srgbClr val="000000"/>
                </a:solidFill>
                <a:ea typeface="S-Core Dream 4 Regular"/>
              </a:rPr>
              <a:t>리그의</a:t>
            </a:r>
            <a:r>
              <a:rPr lang="en-US" sz="2200" b="false" i="false" u="none" strike="noStrike" spc="-200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2200" b="false" i="false" u="none" strike="noStrike" spc="-200">
                <a:solidFill>
                  <a:srgbClr val="000000"/>
                </a:solidFill>
                <a:ea typeface="S-Core Dream 4 Regular"/>
              </a:rPr>
              <a:t>페이지를</a:t>
            </a:r>
            <a:r>
              <a:rPr lang="en-US" sz="2200" b="false" i="false" u="none" strike="noStrike" spc="-200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2200" b="false" i="false" u="none" strike="noStrike" spc="-200">
                <a:solidFill>
                  <a:srgbClr val="000000"/>
                </a:solidFill>
                <a:ea typeface="S-Core Dream 4 Regular"/>
              </a:rPr>
              <a:t>설명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521200" y="5918200"/>
            <a:ext cx="1270000" cy="889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22839"/>
              </a:lnSpc>
            </a:pPr>
            <a:r>
              <a:rPr lang="en-US" sz="5000" b="false" i="false" u="none" strike="noStrike" spc="-100">
                <a:solidFill>
                  <a:srgbClr val="BCE3CE">
                    <a:alpha val="70196"/>
                  </a:srgbClr>
                </a:solidFill>
                <a:latin typeface="S-Core Dream 9 Black"/>
              </a:rPr>
              <a:t>03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993900" y="7264400"/>
            <a:ext cx="6324600" cy="4699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600" b="false" i="false" u="none" strike="noStrike">
                <a:solidFill>
                  <a:srgbClr val="000000"/>
                </a:solidFill>
                <a:latin typeface="S-Core Dream 5 Medium"/>
              </a:rPr>
              <a:t>4. </a:t>
            </a:r>
            <a:r>
              <a:rPr lang="ko-KR" sz="2600" b="false" i="false" u="none" strike="noStrike">
                <a:solidFill>
                  <a:srgbClr val="000000"/>
                </a:solidFill>
                <a:ea typeface="S-Core Dream 5 Medium"/>
              </a:rPr>
              <a:t>자바스크립트</a:t>
            </a:r>
            <a:r>
              <a:rPr lang="en-US" sz="2600" b="false" i="false" u="none" strike="noStrike">
                <a:solidFill>
                  <a:srgbClr val="000000"/>
                </a:solidFill>
                <a:latin typeface="S-Core Dream 5 Medium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S-Core Dream 5 Medium"/>
              </a:rPr>
              <a:t>및</a:t>
            </a:r>
            <a:r>
              <a:rPr lang="en-US" sz="2600" b="false" i="false" u="none" strike="noStrike">
                <a:solidFill>
                  <a:srgbClr val="000000"/>
                </a:solidFill>
                <a:latin typeface="S-Core Dream 5 Medium"/>
              </a:rPr>
              <a:t> CSS </a:t>
            </a:r>
            <a:r>
              <a:rPr lang="ko-KR" sz="2600" b="false" i="false" u="none" strike="noStrike">
                <a:solidFill>
                  <a:srgbClr val="000000"/>
                </a:solidFill>
                <a:ea typeface="S-Core Dream 5 Medium"/>
              </a:rPr>
              <a:t>연동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993900" y="7874000"/>
            <a:ext cx="6311900" cy="393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200" b="false" i="false" u="none" strike="noStrike" spc="-200">
                <a:solidFill>
                  <a:srgbClr val="000000"/>
                </a:solidFill>
                <a:ea typeface="S-Core Dream 4 Regular"/>
              </a:rPr>
              <a:t>많은</a:t>
            </a:r>
            <a:r>
              <a:rPr lang="en-US" sz="2200" b="false" i="false" u="none" strike="noStrike" spc="-200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2200" b="false" i="false" u="none" strike="noStrike" spc="-200">
                <a:solidFill>
                  <a:srgbClr val="000000"/>
                </a:solidFill>
                <a:ea typeface="S-Core Dream 4 Regular"/>
              </a:rPr>
              <a:t>파일들로</a:t>
            </a:r>
            <a:r>
              <a:rPr lang="en-US" sz="2200" b="false" i="false" u="none" strike="noStrike" spc="-200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2200" b="false" i="false" u="none" strike="noStrike" spc="-200">
                <a:solidFill>
                  <a:srgbClr val="000000"/>
                </a:solidFill>
                <a:ea typeface="S-Core Dream 4 Regular"/>
              </a:rPr>
              <a:t>연동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496800" y="2476500"/>
            <a:ext cx="1270000" cy="889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22839"/>
              </a:lnSpc>
            </a:pPr>
            <a:r>
              <a:rPr lang="en-US" sz="5000" b="false" i="false" u="none" strike="noStrike" spc="-100">
                <a:solidFill>
                  <a:srgbClr val="BCE3CE">
                    <a:alpha val="70196"/>
                  </a:srgbClr>
                </a:solidFill>
                <a:latin typeface="S-Core Dream 9 Black"/>
              </a:rPr>
              <a:t>02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969500" y="3822700"/>
            <a:ext cx="6324600" cy="4699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600" b="false" i="false" u="none" strike="noStrike">
                <a:solidFill>
                  <a:srgbClr val="000000"/>
                </a:solidFill>
                <a:latin typeface="S-Core Dream 5 Medium"/>
              </a:rPr>
              <a:t>2. </a:t>
            </a:r>
            <a:r>
              <a:rPr lang="ko-KR" sz="2600" b="false" i="false" u="none" strike="noStrike">
                <a:solidFill>
                  <a:srgbClr val="000000"/>
                </a:solidFill>
                <a:ea typeface="S-Core Dream 5 Medium"/>
              </a:rPr>
              <a:t>헤더</a:t>
            </a:r>
            <a:r>
              <a:rPr lang="en-US" sz="2600" b="false" i="false" u="none" strike="noStrike">
                <a:solidFill>
                  <a:srgbClr val="000000"/>
                </a:solidFill>
                <a:latin typeface="S-Core Dream 5 Medium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S-Core Dream 5 Medium"/>
              </a:rPr>
              <a:t>섹션</a:t>
            </a:r>
            <a:r>
              <a:rPr lang="en-US" sz="2600" b="false" i="false" u="none" strike="noStrike">
                <a:solidFill>
                  <a:srgbClr val="000000"/>
                </a:solidFill>
                <a:latin typeface="S-Core Dream 5 Medium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S-Core Dream 5 Medium"/>
              </a:rPr>
              <a:t>구성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969500" y="4432300"/>
            <a:ext cx="6311900" cy="393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200" b="false" i="false" u="none" strike="noStrike" spc="-200">
                <a:solidFill>
                  <a:srgbClr val="000000"/>
                </a:solidFill>
                <a:ea typeface="S-Core Dream 4 Regular"/>
              </a:rPr>
              <a:t>퀴즈</a:t>
            </a:r>
            <a:r>
              <a:rPr lang="en-US" sz="2200" b="false" i="false" u="none" strike="noStrike" spc="-200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2200" b="false" i="false" u="none" strike="noStrike" spc="-200">
                <a:solidFill>
                  <a:srgbClr val="000000"/>
                </a:solidFill>
                <a:ea typeface="S-Core Dream 4 Regular"/>
              </a:rPr>
              <a:t>제목</a:t>
            </a:r>
            <a:r>
              <a:rPr lang="en-US" sz="2200" b="false" i="false" u="none" strike="noStrike" spc="-200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2200" b="false" i="false" u="none" strike="noStrike" spc="-200">
                <a:solidFill>
                  <a:srgbClr val="000000"/>
                </a:solidFill>
                <a:ea typeface="S-Core Dream 4 Regular"/>
              </a:rPr>
              <a:t>및</a:t>
            </a:r>
            <a:r>
              <a:rPr lang="en-US" sz="2200" b="false" i="false" u="none" strike="noStrike" spc="-200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2200" b="false" i="false" u="none" strike="noStrike" spc="-200">
                <a:solidFill>
                  <a:srgbClr val="000000"/>
                </a:solidFill>
                <a:ea typeface="S-Core Dream 4 Regular"/>
              </a:rPr>
              <a:t>네비게이션</a:t>
            </a:r>
            <a:r>
              <a:rPr lang="en-US" sz="2200" b="false" i="false" u="none" strike="noStrike" spc="-200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2200" b="false" i="false" u="none" strike="noStrike" spc="-200">
                <a:solidFill>
                  <a:srgbClr val="000000"/>
                </a:solidFill>
                <a:ea typeface="S-Core Dream 4 Regular"/>
              </a:rPr>
              <a:t>메뉴</a:t>
            </a:r>
            <a:r>
              <a:rPr lang="en-US" sz="2200" b="false" i="false" u="none" strike="noStrike" spc="-200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2200" b="false" i="false" u="none" strike="noStrike" spc="-200">
                <a:solidFill>
                  <a:srgbClr val="000000"/>
                </a:solidFill>
                <a:ea typeface="S-Core Dream 4 Regular"/>
              </a:rPr>
              <a:t>구조</a:t>
            </a:r>
            <a:r>
              <a:rPr lang="en-US" sz="2200" b="false" i="false" u="none" strike="noStrike" spc="-200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2200" b="false" i="false" u="none" strike="noStrike" spc="-200">
                <a:solidFill>
                  <a:srgbClr val="000000"/>
                </a:solidFill>
                <a:ea typeface="S-Core Dream 4 Regular"/>
              </a:rPr>
              <a:t>설명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496800" y="5918200"/>
            <a:ext cx="1270000" cy="889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22839"/>
              </a:lnSpc>
            </a:pPr>
            <a:r>
              <a:rPr lang="en-US" sz="5000" b="false" i="false" u="none" strike="noStrike" spc="-100">
                <a:solidFill>
                  <a:srgbClr val="BCE3CE">
                    <a:alpha val="70196"/>
                  </a:srgbClr>
                </a:solidFill>
                <a:latin typeface="S-Core Dream 9 Black"/>
              </a:rPr>
              <a:t>04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969500" y="7264400"/>
            <a:ext cx="6324600" cy="4699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600" b="false" i="false" u="none" strike="noStrike">
                <a:solidFill>
                  <a:srgbClr val="000000"/>
                </a:solidFill>
                <a:latin typeface="S-Core Dream 5 Medium"/>
              </a:rPr>
              <a:t>4. </a:t>
            </a:r>
            <a:r>
              <a:rPr lang="ko-KR" sz="2600" b="false" i="false" u="none" strike="noStrike">
                <a:solidFill>
                  <a:srgbClr val="000000"/>
                </a:solidFill>
                <a:ea typeface="S-Core Dream 5 Medium"/>
              </a:rPr>
              <a:t>후기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4F7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38200" y="838200"/>
            <a:ext cx="16611600" cy="85979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460500" y="1231900"/>
            <a:ext cx="15367000" cy="800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22839"/>
              </a:lnSpc>
            </a:pPr>
            <a:r>
              <a:rPr lang="ko-KR" sz="4500" b="false" i="false" u="none" strike="noStrike" spc="-600">
                <a:solidFill>
                  <a:srgbClr val="000000"/>
                </a:solidFill>
                <a:ea typeface="S-Core Dream 6 Bold"/>
              </a:rPr>
              <a:t>페이지</a:t>
            </a:r>
            <a:r>
              <a:rPr lang="en-US" sz="4500" b="false" i="false" u="none" strike="noStrike" spc="-600">
                <a:solidFill>
                  <a:srgbClr val="000000"/>
                </a:solidFill>
                <a:latin typeface="S-Core Dream 6 Bold"/>
              </a:rPr>
              <a:t> </a:t>
            </a:r>
            <a:r>
              <a:rPr lang="ko-KR" sz="4500" b="false" i="false" u="none" strike="noStrike" spc="-600">
                <a:solidFill>
                  <a:srgbClr val="000000"/>
                </a:solidFill>
                <a:ea typeface="S-Core Dream 6 Bold"/>
              </a:rPr>
              <a:t>소개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838200" y="1993900"/>
            <a:ext cx="8420100" cy="41656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271000" y="2133600"/>
            <a:ext cx="6172200" cy="38735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838200" y="6299200"/>
            <a:ext cx="8420100" cy="673100"/>
          </a:xfrm>
          <a:prstGeom prst="rect">
            <a:avLst/>
          </a:prstGeom>
          <a:effectLst>
            <a:outerShdw dir="1380000" dist="41161" blurRad="2785">
              <a:srgbClr val="2B2A28">
                <a:alpha val="70000"/>
              </a:srgbClr>
            </a:outerShdw>
          </a:effectLst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422400" y="6616700"/>
            <a:ext cx="101600" cy="4572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>
            <a:alphaModFix amt="35000"/>
          </a:blip>
          <a:stretch>
            <a:fillRect/>
          </a:stretch>
        </p:blipFill>
        <p:spPr>
          <a:xfrm rot="0">
            <a:off x="1968500" y="6578600"/>
            <a:ext cx="3035300" cy="2159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1333500" y="6451600"/>
            <a:ext cx="7429500" cy="342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83000"/>
              </a:lnSpc>
            </a:pPr>
            <a:r>
              <a:rPr lang="en-US" sz="1900" b="false" i="false" u="none" strike="noStrike" spc="-100">
                <a:solidFill>
                  <a:srgbClr val="292929"/>
                </a:solidFill>
                <a:latin typeface="CookieRunOTF Bold"/>
              </a:rPr>
              <a:t> </a:t>
            </a:r>
            <a:r>
              <a:rPr lang="ko-KR" sz="1900" b="false" i="false" u="none" strike="noStrike" spc="-100">
                <a:solidFill>
                  <a:srgbClr val="292929"/>
                </a:solidFill>
                <a:ea typeface="CookieRunOTF Bold"/>
              </a:rPr>
              <a:t>웹페이지</a:t>
            </a:r>
            <a:r>
              <a:rPr lang="en-US" sz="1900" b="false" i="false" u="none" strike="noStrike" spc="-100">
                <a:solidFill>
                  <a:srgbClr val="292929"/>
                </a:solidFill>
                <a:latin typeface="CookieRunOTF Bold"/>
              </a:rPr>
              <a:t> </a:t>
            </a:r>
            <a:r>
              <a:rPr lang="ko-KR" sz="1900" b="false" i="false" u="none" strike="noStrike" spc="-100">
                <a:solidFill>
                  <a:srgbClr val="292929"/>
                </a:solidFill>
                <a:ea typeface="CookieRunOTF Bold"/>
              </a:rPr>
              <a:t>시작</a:t>
            </a:r>
            <a:r>
              <a:rPr lang="en-US" sz="1900" b="false" i="false" u="none" strike="noStrike" spc="-100">
                <a:solidFill>
                  <a:srgbClr val="292929"/>
                </a:solidFill>
                <a:latin typeface="CookieRunOTF Bold"/>
              </a:rPr>
              <a:t> </a:t>
            </a:r>
            <a:r>
              <a:rPr lang="ko-KR" sz="1900" b="false" i="false" u="none" strike="noStrike" spc="-100">
                <a:solidFill>
                  <a:srgbClr val="292929"/>
                </a:solidFill>
                <a:ea typeface="CookieRunOTF Bold"/>
              </a:rPr>
              <a:t>페이지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03300" y="7035800"/>
            <a:ext cx="8407400" cy="1879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첫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페이지는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게임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이름과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게임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시작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버튼만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두면서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축구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관련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게임인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것을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보여주기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위해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맨체스터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시티의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홈구장인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에티하드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스타디움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ai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생성으로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만든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사진을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넣었습니다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334500" y="6172200"/>
            <a:ext cx="7467600" cy="1879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헤더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섹션은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웹페이지의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상단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하단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꾸미며</a:t>
            </a:r>
          </a:p>
          <a:p>
            <a:pPr algn="ctr" lvl="0">
              <a:lnSpc>
                <a:spcPct val="99600"/>
              </a:lnSpc>
            </a:pP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주요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요소로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h2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태그와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button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태그가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사용됩니다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.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그리고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  footer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로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저만의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출처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밝히기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용도로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  Who Are Ya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를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적었습니다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4F7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38200" y="838200"/>
            <a:ext cx="16611600" cy="85979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866900" y="5791200"/>
            <a:ext cx="14541500" cy="2908300"/>
          </a:xfrm>
          <a:prstGeom prst="rect">
            <a:avLst/>
          </a:prstGeom>
          <a:effectLst>
            <a:outerShdw dir="2700000" dist="112087" blurRad="0">
              <a:srgbClr val="000000">
                <a:alpha val="14000"/>
              </a:srgbClr>
            </a:outerShdw>
          </a:effectLst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866900" y="5803900"/>
            <a:ext cx="4622800" cy="28956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866900" y="2578100"/>
            <a:ext cx="14541500" cy="2908300"/>
          </a:xfrm>
          <a:prstGeom prst="rect">
            <a:avLst/>
          </a:prstGeom>
          <a:effectLst>
            <a:outerShdw dir="2700000" dist="112087" blurRad="0">
              <a:srgbClr val="000000">
                <a:alpha val="14000"/>
              </a:srgbClr>
            </a:outerShdw>
          </a:effectLst>
        </p:spPr>
      </p:pic>
      <p:sp>
        <p:nvSpPr>
          <p:cNvPr name="TextBox 7" id="7"/>
          <p:cNvSpPr txBox="true"/>
          <p:nvPr/>
        </p:nvSpPr>
        <p:spPr>
          <a:xfrm rot="0">
            <a:off x="1460500" y="1231900"/>
            <a:ext cx="15367000" cy="800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22839"/>
              </a:lnSpc>
            </a:pPr>
            <a:r>
              <a:rPr lang="ko-KR" sz="4500" b="false" i="false" u="none" strike="noStrike" spc="-600">
                <a:solidFill>
                  <a:srgbClr val="000000"/>
                </a:solidFill>
                <a:ea typeface="S-Core Dream 6 Bold"/>
              </a:rPr>
              <a:t>푸터</a:t>
            </a:r>
            <a:r>
              <a:rPr lang="en-US" sz="4500" b="false" i="false" u="none" strike="noStrike" spc="-600">
                <a:solidFill>
                  <a:srgbClr val="000000"/>
                </a:solidFill>
                <a:latin typeface="S-Core Dream 6 Bold"/>
              </a:rPr>
              <a:t> </a:t>
            </a:r>
            <a:r>
              <a:rPr lang="ko-KR" sz="4500" b="false" i="false" u="none" strike="noStrike" spc="-600">
                <a:solidFill>
                  <a:srgbClr val="000000"/>
                </a:solidFill>
                <a:ea typeface="S-Core Dream 6 Bold"/>
              </a:rPr>
              <a:t>섹션</a:t>
            </a:r>
            <a:r>
              <a:rPr lang="en-US" sz="4500" b="false" i="false" u="none" strike="noStrike" spc="-600">
                <a:solidFill>
                  <a:srgbClr val="000000"/>
                </a:solidFill>
                <a:latin typeface="S-Core Dream 6 Bold"/>
              </a:rPr>
              <a:t> </a:t>
            </a:r>
            <a:r>
              <a:rPr lang="ko-KR" sz="4500" b="false" i="false" u="none" strike="noStrike" spc="-600">
                <a:solidFill>
                  <a:srgbClr val="000000"/>
                </a:solidFill>
                <a:ea typeface="S-Core Dream 6 Bold"/>
              </a:rPr>
              <a:t>구성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866900" y="2578100"/>
            <a:ext cx="4622800" cy="28956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6705600" y="3263900"/>
            <a:ext cx="9169400" cy="4318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400" b="false" i="false" u="none" strike="noStrike">
                <a:solidFill>
                  <a:srgbClr val="000000"/>
                </a:solidFill>
                <a:ea typeface="S-Core Dream 5 Medium"/>
              </a:rPr>
              <a:t>저작권</a:t>
            </a:r>
            <a:r>
              <a:rPr lang="en-US" sz="2400" b="false" i="false" u="none" strike="noStrike">
                <a:solidFill>
                  <a:srgbClr val="000000"/>
                </a:solidFill>
                <a:latin typeface="S-Core Dream 5 Medium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S-Core Dream 5 Medium"/>
              </a:rPr>
              <a:t>정보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705600" y="3898900"/>
            <a:ext cx="9169400" cy="1282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ko-KR" sz="2200" b="false" i="false" u="none" strike="noStrike" spc="-200">
                <a:solidFill>
                  <a:srgbClr val="000000"/>
                </a:solidFill>
                <a:ea typeface="S-Core Dream 4 Regular"/>
              </a:rPr>
              <a:t>푸터에는</a:t>
            </a:r>
            <a:r>
              <a:rPr lang="en-US" sz="2200" b="false" i="false" u="none" strike="noStrike" spc="-200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2200" b="false" i="false" u="none" strike="noStrike" spc="-200">
                <a:solidFill>
                  <a:srgbClr val="000000"/>
                </a:solidFill>
                <a:ea typeface="S-Core Dream 4 Regular"/>
              </a:rPr>
              <a:t>웹사이트의</a:t>
            </a:r>
            <a:r>
              <a:rPr lang="en-US" sz="2200" b="false" i="false" u="none" strike="noStrike" spc="-200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2200" b="false" i="false" u="none" strike="noStrike" spc="-200">
                <a:solidFill>
                  <a:srgbClr val="000000"/>
                </a:solidFill>
                <a:ea typeface="S-Core Dream 4 Regular"/>
              </a:rPr>
              <a:t>저작권</a:t>
            </a:r>
            <a:r>
              <a:rPr lang="en-US" sz="2200" b="false" i="false" u="none" strike="noStrike" spc="-200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2200" b="false" i="false" u="none" strike="noStrike" spc="-200">
                <a:solidFill>
                  <a:srgbClr val="000000"/>
                </a:solidFill>
                <a:ea typeface="S-Core Dream 4 Regular"/>
              </a:rPr>
              <a:t>정보가</a:t>
            </a:r>
            <a:r>
              <a:rPr lang="en-US" sz="2200" b="false" i="false" u="none" strike="noStrike" spc="-200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2200" b="false" i="false" u="none" strike="noStrike" spc="-200">
                <a:solidFill>
                  <a:srgbClr val="000000"/>
                </a:solidFill>
                <a:ea typeface="S-Core Dream 4 Regular"/>
              </a:rPr>
              <a:t>포함되어</a:t>
            </a:r>
            <a:r>
              <a:rPr lang="en-US" sz="2200" b="false" i="false" u="none" strike="noStrike" spc="-200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2200" b="false" i="false" u="none" strike="noStrike" spc="-200">
                <a:solidFill>
                  <a:srgbClr val="000000"/>
                </a:solidFill>
                <a:ea typeface="S-Core Dream 4 Regular"/>
              </a:rPr>
              <a:t>있습니다</a:t>
            </a:r>
            <a:r>
              <a:rPr lang="en-US" sz="2200" b="false" i="false" u="none" strike="noStrike" spc="-200">
                <a:solidFill>
                  <a:srgbClr val="000000"/>
                </a:solidFill>
                <a:latin typeface="S-Core Dream 4 Regular"/>
              </a:rPr>
              <a:t>. "© 2024 Who Are Ya?"</a:t>
            </a:r>
            <a:r>
              <a:rPr lang="ko-KR" sz="2200" b="false" i="false" u="none" strike="noStrike" spc="-200">
                <a:solidFill>
                  <a:srgbClr val="000000"/>
                </a:solidFill>
                <a:ea typeface="S-Core Dream 4 Regular"/>
              </a:rPr>
              <a:t>라는</a:t>
            </a:r>
            <a:r>
              <a:rPr lang="en-US" sz="2200" b="false" i="false" u="none" strike="noStrike" spc="-200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2200" b="false" i="false" u="none" strike="noStrike" spc="-200">
                <a:solidFill>
                  <a:srgbClr val="000000"/>
                </a:solidFill>
                <a:ea typeface="S-Core Dream 4 Regular"/>
              </a:rPr>
              <a:t>텍스트로</a:t>
            </a:r>
            <a:r>
              <a:rPr lang="en-US" sz="2200" b="false" i="false" u="none" strike="noStrike" spc="-200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2200" b="false" i="false" u="none" strike="noStrike" spc="-200">
                <a:solidFill>
                  <a:srgbClr val="000000"/>
                </a:solidFill>
                <a:ea typeface="S-Core Dream 4 Regular"/>
              </a:rPr>
              <a:t>표시되어</a:t>
            </a:r>
            <a:r>
              <a:rPr lang="en-US" sz="2200" b="false" i="false" u="none" strike="noStrike" spc="-200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2200" b="false" i="false" u="none" strike="noStrike" spc="-200">
                <a:solidFill>
                  <a:srgbClr val="000000"/>
                </a:solidFill>
                <a:ea typeface="S-Core Dream 4 Regular"/>
              </a:rPr>
              <a:t>있어</a:t>
            </a:r>
            <a:r>
              <a:rPr lang="en-US" sz="2200" b="false" i="false" u="none" strike="noStrike" spc="-200">
                <a:solidFill>
                  <a:srgbClr val="000000"/>
                </a:solidFill>
                <a:latin typeface="S-Core Dream 4 Regular"/>
              </a:rPr>
              <a:t>, </a:t>
            </a:r>
            <a:r>
              <a:rPr lang="ko-KR" sz="2200" b="false" i="false" u="none" strike="noStrike" spc="-200">
                <a:solidFill>
                  <a:srgbClr val="000000"/>
                </a:solidFill>
                <a:ea typeface="S-Core Dream 4 Regular"/>
              </a:rPr>
              <a:t>이</a:t>
            </a:r>
            <a:r>
              <a:rPr lang="en-US" sz="2200" b="false" i="false" u="none" strike="noStrike" spc="-200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2200" b="false" i="false" u="none" strike="noStrike" spc="-200">
                <a:solidFill>
                  <a:srgbClr val="000000"/>
                </a:solidFill>
                <a:ea typeface="S-Core Dream 4 Regular"/>
              </a:rPr>
              <a:t>퀴즈</a:t>
            </a:r>
            <a:r>
              <a:rPr lang="en-US" sz="2200" b="false" i="false" u="none" strike="noStrike" spc="-200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2200" b="false" i="false" u="none" strike="noStrike" spc="-200">
                <a:solidFill>
                  <a:srgbClr val="000000"/>
                </a:solidFill>
                <a:ea typeface="S-Core Dream 4 Regular"/>
              </a:rPr>
              <a:t>웹사이트의</a:t>
            </a:r>
            <a:r>
              <a:rPr lang="en-US" sz="2200" b="false" i="false" u="none" strike="noStrike" spc="-200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2200" b="false" i="false" u="none" strike="noStrike" spc="-200">
                <a:solidFill>
                  <a:srgbClr val="000000"/>
                </a:solidFill>
                <a:ea typeface="S-Core Dream 4 Regular"/>
              </a:rPr>
              <a:t>브랜드명이</a:t>
            </a:r>
            <a:r>
              <a:rPr lang="en-US" sz="2200" b="false" i="false" u="none" strike="noStrike" spc="-200">
                <a:solidFill>
                  <a:srgbClr val="000000"/>
                </a:solidFill>
                <a:latin typeface="S-Core Dream 4 Regular"/>
              </a:rPr>
              <a:t> 'Who Are Ya?'</a:t>
            </a:r>
            <a:r>
              <a:rPr lang="ko-KR" sz="2200" b="false" i="false" u="none" strike="noStrike" spc="-200">
                <a:solidFill>
                  <a:srgbClr val="000000"/>
                </a:solidFill>
                <a:ea typeface="S-Core Dream 4 Regular"/>
              </a:rPr>
              <a:t>임을</a:t>
            </a:r>
            <a:r>
              <a:rPr lang="en-US" sz="2200" b="false" i="false" u="none" strike="noStrike" spc="-200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2200" b="false" i="false" u="none" strike="noStrike" spc="-200">
                <a:solidFill>
                  <a:srgbClr val="000000"/>
                </a:solidFill>
                <a:ea typeface="S-Core Dream 4 Regular"/>
              </a:rPr>
              <a:t>알</a:t>
            </a:r>
            <a:r>
              <a:rPr lang="en-US" sz="2200" b="false" i="false" u="none" strike="noStrike" spc="-200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2200" b="false" i="false" u="none" strike="noStrike" spc="-200">
                <a:solidFill>
                  <a:srgbClr val="000000"/>
                </a:solidFill>
                <a:ea typeface="S-Core Dream 4 Regular"/>
              </a:rPr>
              <a:t>수</a:t>
            </a:r>
            <a:r>
              <a:rPr lang="en-US" sz="2200" b="false" i="false" u="none" strike="noStrike" spc="-200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2200" b="false" i="false" u="none" strike="noStrike" spc="-200">
                <a:solidFill>
                  <a:srgbClr val="000000"/>
                </a:solidFill>
                <a:ea typeface="S-Core Dream 4 Regular"/>
              </a:rPr>
              <a:t>있습니다</a:t>
            </a:r>
            <a:r>
              <a:rPr lang="en-US" sz="2200" b="false" i="false" u="none" strike="noStrike" spc="-200">
                <a:solidFill>
                  <a:srgbClr val="000000"/>
                </a:solidFill>
                <a:latin typeface="S-Core Dream 4 Regular"/>
              </a:rPr>
              <a:t>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705600" y="6477000"/>
            <a:ext cx="9169400" cy="4318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400" b="false" i="false" u="none" strike="noStrike">
                <a:solidFill>
                  <a:srgbClr val="000000"/>
                </a:solidFill>
                <a:ea typeface="S-Core Dream 5 Medium"/>
              </a:rPr>
              <a:t>연도</a:t>
            </a:r>
            <a:r>
              <a:rPr lang="en-US" sz="2400" b="false" i="false" u="none" strike="noStrike">
                <a:solidFill>
                  <a:srgbClr val="000000"/>
                </a:solidFill>
                <a:latin typeface="S-Core Dream 5 Medium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S-Core Dream 5 Medium"/>
              </a:rPr>
              <a:t>표시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705600" y="7112000"/>
            <a:ext cx="9169400" cy="1282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ko-KR" sz="2200" b="false" i="false" u="none" strike="noStrike" spc="-200">
                <a:solidFill>
                  <a:srgbClr val="000000"/>
                </a:solidFill>
                <a:ea typeface="S-Core Dream 4 Regular"/>
              </a:rPr>
              <a:t>연도는</a:t>
            </a:r>
            <a:r>
              <a:rPr lang="en-US" sz="2200" b="false" i="false" u="none" strike="noStrike" spc="-200">
                <a:solidFill>
                  <a:srgbClr val="000000"/>
                </a:solidFill>
                <a:latin typeface="S-Core Dream 4 Regular"/>
              </a:rPr>
              <a:t> 2024</a:t>
            </a:r>
            <a:r>
              <a:rPr lang="ko-KR" sz="2200" b="false" i="false" u="none" strike="noStrike" spc="-200">
                <a:solidFill>
                  <a:srgbClr val="000000"/>
                </a:solidFill>
                <a:ea typeface="S-Core Dream 4 Regular"/>
              </a:rPr>
              <a:t>로</a:t>
            </a:r>
            <a:r>
              <a:rPr lang="en-US" sz="2200" b="false" i="false" u="none" strike="noStrike" spc="-200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2200" b="false" i="false" u="none" strike="noStrike" spc="-200">
                <a:solidFill>
                  <a:srgbClr val="000000"/>
                </a:solidFill>
                <a:ea typeface="S-Core Dream 4 Regular"/>
              </a:rPr>
              <a:t>표시되어</a:t>
            </a:r>
            <a:r>
              <a:rPr lang="en-US" sz="2200" b="false" i="false" u="none" strike="noStrike" spc="-200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2200" b="false" i="false" u="none" strike="noStrike" spc="-200">
                <a:solidFill>
                  <a:srgbClr val="000000"/>
                </a:solidFill>
                <a:ea typeface="S-Core Dream 4 Regular"/>
              </a:rPr>
              <a:t>있습니다</a:t>
            </a:r>
            <a:r>
              <a:rPr lang="en-US" sz="2200" b="false" i="false" u="none" strike="noStrike" spc="-200">
                <a:solidFill>
                  <a:srgbClr val="000000"/>
                </a:solidFill>
                <a:latin typeface="S-Core Dream 4 Regular"/>
              </a:rPr>
              <a:t>. </a:t>
            </a:r>
            <a:r>
              <a:rPr lang="ko-KR" sz="2200" b="false" i="false" u="none" strike="noStrike" spc="-200">
                <a:solidFill>
                  <a:srgbClr val="000000"/>
                </a:solidFill>
                <a:ea typeface="S-Core Dream 4 Regular"/>
              </a:rPr>
              <a:t>이는</a:t>
            </a:r>
            <a:r>
              <a:rPr lang="en-US" sz="2200" b="false" i="false" u="none" strike="noStrike" spc="-200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2200" b="false" i="false" u="none" strike="noStrike" spc="-200">
                <a:solidFill>
                  <a:srgbClr val="000000"/>
                </a:solidFill>
                <a:ea typeface="S-Core Dream 4 Regular"/>
              </a:rPr>
              <a:t>현재</a:t>
            </a:r>
            <a:r>
              <a:rPr lang="en-US" sz="2200" b="false" i="false" u="none" strike="noStrike" spc="-200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2200" b="false" i="false" u="none" strike="noStrike" spc="-200">
                <a:solidFill>
                  <a:srgbClr val="000000"/>
                </a:solidFill>
                <a:ea typeface="S-Core Dream 4 Regular"/>
              </a:rPr>
              <a:t>연도를</a:t>
            </a:r>
            <a:r>
              <a:rPr lang="en-US" sz="2200" b="false" i="false" u="none" strike="noStrike" spc="-200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2200" b="false" i="false" u="none" strike="noStrike" spc="-200">
                <a:solidFill>
                  <a:srgbClr val="000000"/>
                </a:solidFill>
                <a:ea typeface="S-Core Dream 4 Regular"/>
              </a:rPr>
              <a:t>동적으로</a:t>
            </a:r>
            <a:r>
              <a:rPr lang="en-US" sz="2200" b="false" i="false" u="none" strike="noStrike" spc="-200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2200" b="false" i="false" u="none" strike="noStrike" spc="-200">
                <a:solidFill>
                  <a:srgbClr val="000000"/>
                </a:solidFill>
                <a:ea typeface="S-Core Dream 4 Regular"/>
              </a:rPr>
              <a:t>표시하거나</a:t>
            </a:r>
            <a:r>
              <a:rPr lang="en-US" sz="2200" b="false" i="false" u="none" strike="noStrike" spc="-200">
                <a:solidFill>
                  <a:srgbClr val="000000"/>
                </a:solidFill>
                <a:latin typeface="S-Core Dream 4 Regular"/>
              </a:rPr>
              <a:t>, </a:t>
            </a:r>
            <a:r>
              <a:rPr lang="ko-KR" sz="2200" b="false" i="false" u="none" strike="noStrike" spc="-200">
                <a:solidFill>
                  <a:srgbClr val="000000"/>
                </a:solidFill>
                <a:ea typeface="S-Core Dream 4 Regular"/>
              </a:rPr>
              <a:t>정적으로</a:t>
            </a:r>
            <a:r>
              <a:rPr lang="en-US" sz="2200" b="false" i="false" u="none" strike="noStrike" spc="-200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2200" b="false" i="false" u="none" strike="noStrike" spc="-200">
                <a:solidFill>
                  <a:srgbClr val="000000"/>
                </a:solidFill>
                <a:ea typeface="S-Core Dream 4 Regular"/>
              </a:rPr>
              <a:t>설정된</a:t>
            </a:r>
            <a:r>
              <a:rPr lang="en-US" sz="2200" b="false" i="false" u="none" strike="noStrike" spc="-200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2200" b="false" i="false" u="none" strike="noStrike" spc="-200">
                <a:solidFill>
                  <a:srgbClr val="000000"/>
                </a:solidFill>
                <a:ea typeface="S-Core Dream 4 Regular"/>
              </a:rPr>
              <a:t>값일</a:t>
            </a:r>
            <a:r>
              <a:rPr lang="en-US" sz="2200" b="false" i="false" u="none" strike="noStrike" spc="-200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2200" b="false" i="false" u="none" strike="noStrike" spc="-200">
                <a:solidFill>
                  <a:srgbClr val="000000"/>
                </a:solidFill>
                <a:ea typeface="S-Core Dream 4 Regular"/>
              </a:rPr>
              <a:t>수</a:t>
            </a:r>
            <a:r>
              <a:rPr lang="en-US" sz="2200" b="false" i="false" u="none" strike="noStrike" spc="-200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2200" b="false" i="false" u="none" strike="noStrike" spc="-200">
                <a:solidFill>
                  <a:srgbClr val="000000"/>
                </a:solidFill>
                <a:ea typeface="S-Core Dream 4 Regular"/>
              </a:rPr>
              <a:t>있습니다</a:t>
            </a:r>
            <a:r>
              <a:rPr lang="en-US" sz="2200" b="false" i="false" u="none" strike="noStrike" spc="-200">
                <a:solidFill>
                  <a:srgbClr val="000000"/>
                </a:solidFill>
                <a:latin typeface="S-Core Dream 4 Regular"/>
              </a:rPr>
              <a:t>. </a:t>
            </a:r>
            <a:r>
              <a:rPr lang="ko-KR" sz="2200" b="false" i="false" u="none" strike="noStrike" spc="-200">
                <a:solidFill>
                  <a:srgbClr val="000000"/>
                </a:solidFill>
                <a:ea typeface="S-Core Dream 4 Regular"/>
              </a:rPr>
              <a:t>연도를</a:t>
            </a:r>
            <a:r>
              <a:rPr lang="en-US" sz="2200" b="false" i="false" u="none" strike="noStrike" spc="-200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2200" b="false" i="false" u="none" strike="noStrike" spc="-200">
                <a:solidFill>
                  <a:srgbClr val="000000"/>
                </a:solidFill>
                <a:ea typeface="S-Core Dream 4 Regular"/>
              </a:rPr>
              <a:t>동적으로</a:t>
            </a:r>
            <a:r>
              <a:rPr lang="en-US" sz="2200" b="false" i="false" u="none" strike="noStrike" spc="-200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2200" b="false" i="false" u="none" strike="noStrike" spc="-200">
                <a:solidFill>
                  <a:srgbClr val="000000"/>
                </a:solidFill>
                <a:ea typeface="S-Core Dream 4 Regular"/>
              </a:rPr>
              <a:t>업데이트하면</a:t>
            </a:r>
            <a:r>
              <a:rPr lang="en-US" sz="2200" b="false" i="false" u="none" strike="noStrike" spc="-200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2200" b="false" i="false" u="none" strike="noStrike" spc="-200">
                <a:solidFill>
                  <a:srgbClr val="000000"/>
                </a:solidFill>
                <a:ea typeface="S-Core Dream 4 Regular"/>
              </a:rPr>
              <a:t>웹사이트의</a:t>
            </a:r>
            <a:r>
              <a:rPr lang="en-US" sz="2200" b="false" i="false" u="none" strike="noStrike" spc="-200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2200" b="false" i="false" u="none" strike="noStrike" spc="-200">
                <a:solidFill>
                  <a:srgbClr val="000000"/>
                </a:solidFill>
                <a:ea typeface="S-Core Dream 4 Regular"/>
              </a:rPr>
              <a:t>최신성을</a:t>
            </a:r>
            <a:r>
              <a:rPr lang="en-US" sz="2200" b="false" i="false" u="none" strike="noStrike" spc="-200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2200" b="false" i="false" u="none" strike="noStrike" spc="-200">
                <a:solidFill>
                  <a:srgbClr val="000000"/>
                </a:solidFill>
                <a:ea typeface="S-Core Dream 4 Regular"/>
              </a:rPr>
              <a:t>유지할</a:t>
            </a:r>
            <a:r>
              <a:rPr lang="en-US" sz="2200" b="false" i="false" u="none" strike="noStrike" spc="-200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2200" b="false" i="false" u="none" strike="noStrike" spc="-200">
                <a:solidFill>
                  <a:srgbClr val="000000"/>
                </a:solidFill>
                <a:ea typeface="S-Core Dream 4 Regular"/>
              </a:rPr>
              <a:t>수</a:t>
            </a:r>
            <a:r>
              <a:rPr lang="en-US" sz="2200" b="false" i="false" u="none" strike="noStrike" spc="-200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2200" b="false" i="false" u="none" strike="noStrike" spc="-200">
                <a:solidFill>
                  <a:srgbClr val="000000"/>
                </a:solidFill>
                <a:ea typeface="S-Core Dream 4 Regular"/>
              </a:rPr>
              <a:t>있습니다</a:t>
            </a:r>
            <a:r>
              <a:rPr lang="en-US" sz="2200" b="false" i="false" u="none" strike="noStrike" spc="-200">
                <a:solidFill>
                  <a:srgbClr val="000000"/>
                </a:solidFill>
                <a:latin typeface="S-Core Dream 4 Regular"/>
              </a:rPr>
              <a:t>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4F7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38200" y="838200"/>
            <a:ext cx="16611600" cy="85979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838200" y="2171700"/>
            <a:ext cx="8686800" cy="46990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525000" y="2171700"/>
            <a:ext cx="7696200" cy="46990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460500" y="1231900"/>
            <a:ext cx="15367000" cy="800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22839"/>
              </a:lnSpc>
            </a:pPr>
            <a:r>
              <a:rPr lang="en-US" sz="4500" b="false" i="false" u="none" strike="noStrike" spc="-600">
                <a:solidFill>
                  <a:srgbClr val="000000"/>
                </a:solidFill>
                <a:latin typeface="S-Core Dream 6 Bold"/>
              </a:rPr>
              <a:t>2</a:t>
            </a:r>
            <a:r>
              <a:rPr lang="ko-KR" sz="4500" b="false" i="false" u="none" strike="noStrike" spc="-600">
                <a:solidFill>
                  <a:srgbClr val="000000"/>
                </a:solidFill>
                <a:ea typeface="S-Core Dream 6 Bold"/>
              </a:rPr>
              <a:t>번째</a:t>
            </a:r>
            <a:r>
              <a:rPr lang="en-US" sz="4500" b="false" i="false" u="none" strike="noStrike" spc="-600">
                <a:solidFill>
                  <a:srgbClr val="000000"/>
                </a:solidFill>
                <a:latin typeface="S-Core Dream 6 Bold"/>
              </a:rPr>
              <a:t> game</a:t>
            </a:r>
            <a:r>
              <a:rPr lang="ko-KR" sz="4500" b="false" i="false" u="none" strike="noStrike" spc="-600">
                <a:solidFill>
                  <a:srgbClr val="000000"/>
                </a:solidFill>
                <a:ea typeface="S-Core Dream 6 Bold"/>
              </a:rPr>
              <a:t>페이지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77900" y="6883400"/>
            <a:ext cx="16052800" cy="1638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ko-KR" sz="2800" b="false" i="false" u="none" strike="noStrike" spc="-300">
                <a:solidFill>
                  <a:srgbClr val="000000"/>
                </a:solidFill>
                <a:ea typeface="S-Core Dream 4 Regular"/>
              </a:rPr>
              <a:t>헤더</a:t>
            </a:r>
            <a:r>
              <a:rPr lang="en-US" sz="2800" b="false" i="false" u="none" strike="noStrike" spc="-300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2800" b="false" i="false" u="none" strike="noStrike" spc="-300">
                <a:solidFill>
                  <a:srgbClr val="000000"/>
                </a:solidFill>
                <a:ea typeface="S-Core Dream 4 Regular"/>
              </a:rPr>
              <a:t>섹션은</a:t>
            </a:r>
            <a:r>
              <a:rPr lang="en-US" sz="2800" b="false" i="false" u="none" strike="noStrike" spc="-300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2800" b="false" i="false" u="none" strike="noStrike" spc="-300">
                <a:solidFill>
                  <a:srgbClr val="000000"/>
                </a:solidFill>
                <a:ea typeface="S-Core Dream 4 Regular"/>
              </a:rPr>
              <a:t>웹페이지의</a:t>
            </a:r>
            <a:r>
              <a:rPr lang="en-US" sz="2800" b="false" i="false" u="none" strike="noStrike" spc="-300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2800" b="false" i="false" u="none" strike="noStrike" spc="-300">
                <a:solidFill>
                  <a:srgbClr val="000000"/>
                </a:solidFill>
                <a:ea typeface="S-Core Dream 4 Regular"/>
              </a:rPr>
              <a:t>상단부를</a:t>
            </a:r>
            <a:r>
              <a:rPr lang="en-US" sz="2800" b="false" i="false" u="none" strike="noStrike" spc="-300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2800" b="false" i="false" u="none" strike="noStrike" spc="-300">
                <a:solidFill>
                  <a:srgbClr val="000000"/>
                </a:solidFill>
                <a:ea typeface="S-Core Dream 4 Regular"/>
              </a:rPr>
              <a:t>구성하며</a:t>
            </a:r>
            <a:r>
              <a:rPr lang="en-US" sz="2800" b="false" i="false" u="none" strike="noStrike" spc="-300">
                <a:solidFill>
                  <a:srgbClr val="000000"/>
                </a:solidFill>
                <a:latin typeface="S-Core Dream 4 Regular"/>
              </a:rPr>
              <a:t>, </a:t>
            </a:r>
            <a:r>
              <a:rPr lang="ko-KR" sz="2800" b="false" i="false" u="none" strike="noStrike" spc="-300">
                <a:solidFill>
                  <a:srgbClr val="000000"/>
                </a:solidFill>
                <a:ea typeface="S-Core Dream 4 Regular"/>
              </a:rPr>
              <a:t>주요</a:t>
            </a:r>
            <a:r>
              <a:rPr lang="en-US" sz="2800" b="false" i="false" u="none" strike="noStrike" spc="-300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2800" b="false" i="false" u="none" strike="noStrike" spc="-300">
                <a:solidFill>
                  <a:srgbClr val="000000"/>
                </a:solidFill>
                <a:ea typeface="S-Core Dream 4 Regular"/>
              </a:rPr>
              <a:t>요소로</a:t>
            </a:r>
            <a:r>
              <a:rPr lang="en-US" sz="2800" b="false" i="false" u="none" strike="noStrike" spc="-300">
                <a:solidFill>
                  <a:srgbClr val="000000"/>
                </a:solidFill>
                <a:latin typeface="S-Core Dream 4 Regular"/>
              </a:rPr>
              <a:t> button </a:t>
            </a:r>
            <a:r>
              <a:rPr lang="ko-KR" sz="2800" b="false" i="false" u="none" strike="noStrike" spc="-300">
                <a:solidFill>
                  <a:srgbClr val="000000"/>
                </a:solidFill>
                <a:ea typeface="S-Core Dream 4 Regular"/>
              </a:rPr>
              <a:t>태그가</a:t>
            </a:r>
            <a:r>
              <a:rPr lang="en-US" sz="2800" b="false" i="false" u="none" strike="noStrike" spc="-300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2800" b="false" i="false" u="none" strike="noStrike" spc="-300">
                <a:solidFill>
                  <a:srgbClr val="000000"/>
                </a:solidFill>
                <a:ea typeface="S-Core Dream 4 Regular"/>
              </a:rPr>
              <a:t>사용됩니다</a:t>
            </a:r>
            <a:r>
              <a:rPr lang="en-US" sz="2800" b="false" i="false" u="none" strike="noStrike" spc="-300">
                <a:solidFill>
                  <a:srgbClr val="000000"/>
                </a:solidFill>
                <a:latin typeface="S-Core Dream 4 Regular"/>
              </a:rPr>
              <a:t>. h1 </a:t>
            </a:r>
            <a:r>
              <a:rPr lang="ko-KR" sz="2800" b="false" i="false" u="none" strike="noStrike" spc="-300">
                <a:solidFill>
                  <a:srgbClr val="000000"/>
                </a:solidFill>
                <a:ea typeface="S-Core Dream 4 Regular"/>
              </a:rPr>
              <a:t>태그와</a:t>
            </a:r>
            <a:r>
              <a:rPr lang="en-US" sz="2800" b="false" i="false" u="none" strike="noStrike" spc="-300">
                <a:solidFill>
                  <a:srgbClr val="000000"/>
                </a:solidFill>
                <a:latin typeface="S-Core Dream 4 Regular"/>
              </a:rPr>
              <a:t> h2</a:t>
            </a:r>
            <a:r>
              <a:rPr lang="ko-KR" sz="2800" b="false" i="false" u="none" strike="noStrike" spc="-300">
                <a:solidFill>
                  <a:srgbClr val="000000"/>
                </a:solidFill>
                <a:ea typeface="S-Core Dream 4 Regular"/>
              </a:rPr>
              <a:t>는</a:t>
            </a:r>
            <a:r>
              <a:rPr lang="en-US" sz="2800" b="false" i="false" u="none" strike="noStrike" spc="-300">
                <a:solidFill>
                  <a:srgbClr val="000000"/>
                </a:solidFill>
                <a:latin typeface="S-Core Dream 4 Regular"/>
              </a:rPr>
              <a:t> '4</a:t>
            </a:r>
            <a:r>
              <a:rPr lang="ko-KR" sz="2800" b="false" i="false" u="none" strike="noStrike" spc="-300">
                <a:solidFill>
                  <a:srgbClr val="000000"/>
                </a:solidFill>
                <a:ea typeface="S-Core Dream 4 Regular"/>
              </a:rPr>
              <a:t>대리</a:t>
            </a:r>
            <a:r>
              <a:rPr lang="en-US" sz="2800" b="false" i="false" u="none" strike="noStrike" spc="-300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2800" b="false" i="false" u="none" strike="noStrike" spc="-300">
                <a:solidFill>
                  <a:srgbClr val="000000"/>
                </a:solidFill>
                <a:ea typeface="S-Core Dream 4 Regular"/>
              </a:rPr>
              <a:t>및</a:t>
            </a:r>
            <a:r>
              <a:rPr lang="en-US" sz="2800" b="false" i="false" u="none" strike="noStrike" spc="-300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2800" b="false" i="false" u="none" strike="noStrike" spc="-300">
                <a:solidFill>
                  <a:srgbClr val="000000"/>
                </a:solidFill>
                <a:ea typeface="S-Core Dream 4 Regular"/>
              </a:rPr>
              <a:t>한국</a:t>
            </a:r>
            <a:r>
              <a:rPr lang="en-US" sz="2800" b="false" i="false" u="none" strike="noStrike" spc="-300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2800" b="false" i="false" u="none" strike="noStrike" spc="-300">
                <a:solidFill>
                  <a:srgbClr val="000000"/>
                </a:solidFill>
                <a:ea typeface="S-Core Dream 4 Regular"/>
              </a:rPr>
              <a:t>선수</a:t>
            </a:r>
            <a:r>
              <a:rPr lang="en-US" sz="2800" b="false" i="false" u="none" strike="noStrike" spc="-300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2800" b="false" i="false" u="none" strike="noStrike" spc="-300">
                <a:solidFill>
                  <a:srgbClr val="000000"/>
                </a:solidFill>
                <a:ea typeface="S-Core Dream 4 Regular"/>
              </a:rPr>
              <a:t>퀴즈</a:t>
            </a:r>
            <a:r>
              <a:rPr lang="en-US" sz="2800" b="false" i="false" u="none" strike="noStrike" spc="-300">
                <a:solidFill>
                  <a:srgbClr val="000000"/>
                </a:solidFill>
                <a:latin typeface="S-Core Dream 4 Regular"/>
              </a:rPr>
              <a:t>' </a:t>
            </a:r>
            <a:r>
              <a:rPr lang="ko-KR" sz="2800" b="false" i="false" u="none" strike="noStrike" spc="-300">
                <a:solidFill>
                  <a:srgbClr val="000000"/>
                </a:solidFill>
                <a:ea typeface="S-Core Dream 4 Regular"/>
              </a:rPr>
              <a:t>라는</a:t>
            </a:r>
            <a:r>
              <a:rPr lang="en-US" sz="2800" b="false" i="false" u="none" strike="noStrike" spc="-300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2800" b="false" i="false" u="none" strike="noStrike" spc="-300">
                <a:solidFill>
                  <a:srgbClr val="000000"/>
                </a:solidFill>
                <a:ea typeface="S-Core Dream 4 Regular"/>
              </a:rPr>
              <a:t>메인</a:t>
            </a:r>
            <a:r>
              <a:rPr lang="en-US" sz="2800" b="false" i="false" u="none" strike="noStrike" spc="-300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2800" b="false" i="false" u="none" strike="noStrike" spc="-300">
                <a:solidFill>
                  <a:srgbClr val="000000"/>
                </a:solidFill>
                <a:ea typeface="S-Core Dream 4 Regular"/>
              </a:rPr>
              <a:t>제목을</a:t>
            </a:r>
            <a:r>
              <a:rPr lang="en-US" sz="2800" b="false" i="false" u="none" strike="noStrike" spc="-300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2800" b="false" i="false" u="none" strike="noStrike" spc="-300">
                <a:solidFill>
                  <a:srgbClr val="000000"/>
                </a:solidFill>
                <a:ea typeface="S-Core Dream 4 Regular"/>
              </a:rPr>
              <a:t>표시하여</a:t>
            </a:r>
            <a:r>
              <a:rPr lang="en-US" sz="2800" b="false" i="false" u="none" strike="noStrike" spc="-300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2800" b="false" i="false" u="none" strike="noStrike" spc="-300">
                <a:solidFill>
                  <a:srgbClr val="000000"/>
                </a:solidFill>
                <a:ea typeface="S-Core Dream 4 Regular"/>
              </a:rPr>
              <a:t>페이지의</a:t>
            </a:r>
            <a:r>
              <a:rPr lang="en-US" sz="2800" b="false" i="false" u="none" strike="noStrike" spc="-300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2800" b="false" i="false" u="none" strike="noStrike" spc="-300">
                <a:solidFill>
                  <a:srgbClr val="000000"/>
                </a:solidFill>
                <a:ea typeface="S-Core Dream 4 Regular"/>
              </a:rPr>
              <a:t>주제를</a:t>
            </a:r>
            <a:r>
              <a:rPr lang="en-US" sz="2800" b="false" i="false" u="none" strike="noStrike" spc="-300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2800" b="false" i="false" u="none" strike="noStrike" spc="-300">
                <a:solidFill>
                  <a:srgbClr val="000000"/>
                </a:solidFill>
                <a:ea typeface="S-Core Dream 4 Regular"/>
              </a:rPr>
              <a:t>명확히</a:t>
            </a:r>
            <a:r>
              <a:rPr lang="en-US" sz="2800" b="false" i="false" u="none" strike="noStrike" spc="-300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2800" b="false" i="false" u="none" strike="noStrike" spc="-300">
                <a:solidFill>
                  <a:srgbClr val="000000"/>
                </a:solidFill>
                <a:ea typeface="S-Core Dream 4 Regular"/>
              </a:rPr>
              <a:t>합니다</a:t>
            </a:r>
            <a:r>
              <a:rPr lang="en-US" sz="2800" b="false" i="false" u="none" strike="noStrike" spc="-300">
                <a:solidFill>
                  <a:srgbClr val="000000"/>
                </a:solidFill>
                <a:latin typeface="S-Core Dream 4 Regular"/>
              </a:rPr>
              <a:t>. p </a:t>
            </a:r>
            <a:r>
              <a:rPr lang="ko-KR" sz="2800" b="false" i="false" u="none" strike="noStrike" spc="-300">
                <a:solidFill>
                  <a:srgbClr val="000000"/>
                </a:solidFill>
                <a:ea typeface="S-Core Dream 4 Regular"/>
              </a:rPr>
              <a:t>태그는</a:t>
            </a:r>
            <a:r>
              <a:rPr lang="en-US" sz="2800" b="false" i="false" u="none" strike="noStrike" spc="-300">
                <a:solidFill>
                  <a:srgbClr val="000000"/>
                </a:solidFill>
                <a:latin typeface="S-Core Dream 4 Regular"/>
              </a:rPr>
              <a:t> h</a:t>
            </a:r>
            <a:r>
              <a:rPr lang="ko-KR" sz="2800" b="false" i="false" u="none" strike="noStrike" spc="-300">
                <a:solidFill>
                  <a:srgbClr val="000000"/>
                </a:solidFill>
                <a:ea typeface="S-Core Dream 4 Regular"/>
              </a:rPr>
              <a:t>태그들의</a:t>
            </a:r>
            <a:r>
              <a:rPr lang="en-US" sz="2800" b="false" i="false" u="none" strike="noStrike" spc="-300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2800" b="false" i="false" u="none" strike="noStrike" spc="-300">
                <a:solidFill>
                  <a:srgbClr val="000000"/>
                </a:solidFill>
                <a:ea typeface="S-Core Dream 4 Regular"/>
              </a:rPr>
              <a:t>부족한</a:t>
            </a:r>
            <a:r>
              <a:rPr lang="en-US" sz="2800" b="false" i="false" u="none" strike="noStrike" spc="-300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2800" b="false" i="false" u="none" strike="noStrike" spc="-300">
                <a:solidFill>
                  <a:srgbClr val="000000"/>
                </a:solidFill>
                <a:ea typeface="S-Core Dream 4 Regular"/>
              </a:rPr>
              <a:t>규칙</a:t>
            </a:r>
            <a:r>
              <a:rPr lang="en-US" sz="2800" b="false" i="false" u="none" strike="noStrike" spc="-300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2800" b="false" i="false" u="none" strike="noStrike" spc="-300">
                <a:solidFill>
                  <a:srgbClr val="000000"/>
                </a:solidFill>
                <a:ea typeface="S-Core Dream 4 Regular"/>
              </a:rPr>
              <a:t>설명을</a:t>
            </a:r>
            <a:r>
              <a:rPr lang="en-US" sz="2800" b="false" i="false" u="none" strike="noStrike" spc="-300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2800" b="false" i="false" u="none" strike="noStrike" spc="-300">
                <a:solidFill>
                  <a:srgbClr val="000000"/>
                </a:solidFill>
                <a:ea typeface="S-Core Dream 4 Regular"/>
              </a:rPr>
              <a:t>하는</a:t>
            </a:r>
            <a:r>
              <a:rPr lang="en-US" sz="2800" b="false" i="false" u="none" strike="noStrike" spc="-300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2800" b="false" i="false" u="none" strike="noStrike" spc="-300">
                <a:solidFill>
                  <a:srgbClr val="000000"/>
                </a:solidFill>
                <a:ea typeface="S-Core Dream 4 Regular"/>
              </a:rPr>
              <a:t>구조를</a:t>
            </a:r>
            <a:r>
              <a:rPr lang="en-US" sz="2800" b="false" i="false" u="none" strike="noStrike" spc="-300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2800" b="false" i="false" u="none" strike="noStrike" spc="-300">
                <a:solidFill>
                  <a:srgbClr val="000000"/>
                </a:solidFill>
                <a:ea typeface="S-Core Dream 4 Regular"/>
              </a:rPr>
              <a:t>이루</a:t>
            </a:r>
            <a:r>
              <a:rPr lang="en-US" sz="2800" b="false" i="false" u="none" strike="noStrike" spc="-300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2800" b="false" i="false" u="none" strike="noStrike" spc="-300">
                <a:solidFill>
                  <a:srgbClr val="000000"/>
                </a:solidFill>
                <a:ea typeface="S-Core Dream 4 Regular"/>
              </a:rPr>
              <a:t>게</a:t>
            </a:r>
            <a:r>
              <a:rPr lang="en-US" sz="2800" b="false" i="false" u="none" strike="noStrike" spc="-300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2800" b="false" i="false" u="none" strike="noStrike" spc="-300">
                <a:solidFill>
                  <a:srgbClr val="000000"/>
                </a:solidFill>
                <a:ea typeface="S-Core Dream 4 Regular"/>
              </a:rPr>
              <a:t>하였고</a:t>
            </a:r>
            <a:r>
              <a:rPr lang="en-US" sz="2800" b="false" i="false" u="none" strike="noStrike" spc="-300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2800" b="false" i="false" u="none" strike="noStrike" spc="-300">
                <a:solidFill>
                  <a:srgbClr val="000000"/>
                </a:solidFill>
                <a:ea typeface="S-Core Dream 4 Regular"/>
              </a:rPr>
              <a:t>흰색배경에</a:t>
            </a:r>
            <a:r>
              <a:rPr lang="en-US" sz="2800" b="false" i="false" u="none" strike="noStrike" spc="-300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2800" b="false" i="false" u="none" strike="noStrike" spc="-300">
                <a:solidFill>
                  <a:srgbClr val="000000"/>
                </a:solidFill>
                <a:ea typeface="S-Core Dream 4 Regular"/>
              </a:rPr>
              <a:t>잘보이는</a:t>
            </a:r>
            <a:r>
              <a:rPr lang="en-US" sz="2800" b="false" i="false" u="none" strike="noStrike" spc="-300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2800" b="false" i="false" u="none" strike="noStrike" spc="-300">
                <a:solidFill>
                  <a:srgbClr val="000000"/>
                </a:solidFill>
                <a:ea typeface="S-Core Dream 4 Regular"/>
              </a:rPr>
              <a:t>초록색</a:t>
            </a:r>
            <a:r>
              <a:rPr lang="en-US" sz="2800" b="false" i="false" u="none" strike="noStrike" spc="-300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2800" b="false" i="false" u="none" strike="noStrike" spc="-300">
                <a:solidFill>
                  <a:srgbClr val="000000"/>
                </a:solidFill>
                <a:ea typeface="S-Core Dream 4 Regular"/>
              </a:rPr>
              <a:t>버튼으로</a:t>
            </a:r>
            <a:r>
              <a:rPr lang="en-US" sz="2800" b="false" i="false" u="none" strike="noStrike" spc="-300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2800" b="false" i="false" u="none" strike="noStrike" spc="-300">
                <a:solidFill>
                  <a:srgbClr val="000000"/>
                </a:solidFill>
                <a:ea typeface="S-Core Dream 4 Regular"/>
              </a:rPr>
              <a:t>페이지로</a:t>
            </a:r>
            <a:r>
              <a:rPr lang="en-US" sz="2800" b="false" i="false" u="none" strike="noStrike" spc="-300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2800" b="false" i="false" u="none" strike="noStrike" spc="-300">
                <a:solidFill>
                  <a:srgbClr val="000000"/>
                </a:solidFill>
                <a:ea typeface="S-Core Dream 4 Regular"/>
              </a:rPr>
              <a:t>넘어가는</a:t>
            </a:r>
            <a:r>
              <a:rPr lang="en-US" sz="2800" b="false" i="false" u="none" strike="noStrike" spc="-300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2800" b="false" i="false" u="none" strike="noStrike" spc="-300">
                <a:solidFill>
                  <a:srgbClr val="000000"/>
                </a:solidFill>
                <a:ea typeface="S-Core Dream 4 Regular"/>
              </a:rPr>
              <a:t>걸로</a:t>
            </a:r>
            <a:r>
              <a:rPr lang="en-US" sz="2800" b="false" i="false" u="none" strike="noStrike" spc="-300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2800" b="false" i="false" u="none" strike="noStrike" spc="-300">
                <a:solidFill>
                  <a:srgbClr val="000000"/>
                </a:solidFill>
                <a:ea typeface="S-Core Dream 4 Regular"/>
              </a:rPr>
              <a:t>만들었습니다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4F7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38200" y="838200"/>
            <a:ext cx="16611600" cy="85979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863600" y="2260600"/>
            <a:ext cx="6350000" cy="37592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2852400" y="1892300"/>
            <a:ext cx="4394200" cy="61722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7200900" y="2044700"/>
            <a:ext cx="5651500" cy="54483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460500" y="1231900"/>
            <a:ext cx="15367000" cy="800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22839"/>
              </a:lnSpc>
            </a:pPr>
            <a:r>
              <a:rPr lang="ko-KR" sz="4500" b="false" i="false" u="none" strike="noStrike" spc="-600">
                <a:solidFill>
                  <a:srgbClr val="000000"/>
                </a:solidFill>
                <a:ea typeface="S-Core Dream 6 Bold"/>
              </a:rPr>
              <a:t>설정</a:t>
            </a:r>
            <a:r>
              <a:rPr lang="en-US" sz="4500" b="false" i="false" u="none" strike="noStrike" spc="-600">
                <a:solidFill>
                  <a:srgbClr val="000000"/>
                </a:solidFill>
                <a:latin typeface="S-Core Dream 6 Bold"/>
              </a:rPr>
              <a:t> </a:t>
            </a:r>
            <a:r>
              <a:rPr lang="ko-KR" sz="4500" b="false" i="false" u="none" strike="noStrike" spc="-600">
                <a:solidFill>
                  <a:srgbClr val="000000"/>
                </a:solidFill>
                <a:ea typeface="S-Core Dream 6 Bold"/>
              </a:rPr>
              <a:t>페이지</a:t>
            </a:r>
            <a:r>
              <a:rPr lang="en-US" sz="4500" b="false" i="false" u="none" strike="noStrike" spc="-600">
                <a:solidFill>
                  <a:srgbClr val="000000"/>
                </a:solidFill>
                <a:latin typeface="S-Core Dream 6 Bold"/>
              </a:rPr>
              <a:t> </a:t>
            </a:r>
            <a:r>
              <a:rPr lang="ko-KR" sz="4500" b="false" i="false" u="none" strike="noStrike" spc="-600">
                <a:solidFill>
                  <a:srgbClr val="000000"/>
                </a:solidFill>
                <a:ea typeface="S-Core Dream 6 Bold"/>
              </a:rPr>
              <a:t>및</a:t>
            </a:r>
            <a:r>
              <a:rPr lang="en-US" sz="4500" b="false" i="false" u="none" strike="noStrike" spc="-600">
                <a:solidFill>
                  <a:srgbClr val="000000"/>
                </a:solidFill>
                <a:latin typeface="S-Core Dream 6 Bold"/>
              </a:rPr>
              <a:t> </a:t>
            </a:r>
            <a:r>
              <a:rPr lang="ko-KR" sz="4500" b="false" i="false" u="none" strike="noStrike" spc="-600">
                <a:solidFill>
                  <a:srgbClr val="000000"/>
                </a:solidFill>
                <a:ea typeface="S-Core Dream 6 Bold"/>
              </a:rPr>
              <a:t>퀴즈</a:t>
            </a:r>
            <a:r>
              <a:rPr lang="en-US" sz="4500" b="false" i="false" u="none" strike="noStrike" spc="-600">
                <a:solidFill>
                  <a:srgbClr val="000000"/>
                </a:solidFill>
                <a:latin typeface="S-Core Dream 6 Bold"/>
              </a:rPr>
              <a:t> </a:t>
            </a:r>
            <a:r>
              <a:rPr lang="ko-KR" sz="4500" b="false" i="false" u="none" strike="noStrike" spc="-600">
                <a:solidFill>
                  <a:srgbClr val="000000"/>
                </a:solidFill>
                <a:ea typeface="S-Core Dream 6 Bold"/>
              </a:rPr>
              <a:t>페이지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00100" y="6172200"/>
            <a:ext cx="6223000" cy="1879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이전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페이지에서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아무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퀴즈를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누르면</a:t>
            </a:r>
          </a:p>
          <a:p>
            <a:pPr algn="ctr" lvl="0">
              <a:lnSpc>
                <a:spcPct val="99600"/>
              </a:lnSpc>
            </a:pP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 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그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퀴즈에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해당하는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게임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난이도를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선택할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수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있게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만들었습니다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(</a:t>
            </a:r>
            <a:r>
              <a:rPr lang="ko-KR" sz="1900" b="false" i="false" u="none" strike="noStrike">
                <a:solidFill>
                  <a:srgbClr val="000000"/>
                </a:solidFill>
                <a:ea typeface="Noto Sans CJK KR Regular"/>
              </a:rPr>
              <a:t>모든</a:t>
            </a:r>
            <a:r>
              <a:rPr lang="en-US" sz="19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Noto Sans CJK KR Regular"/>
              </a:rPr>
              <a:t>퀴즈를</a:t>
            </a:r>
            <a:r>
              <a:rPr lang="en-US" sz="19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Noto Sans CJK KR Regular"/>
              </a:rPr>
              <a:t>같은</a:t>
            </a:r>
            <a:r>
              <a:rPr lang="en-US" sz="19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Noto Sans CJK KR Regular"/>
              </a:rPr>
              <a:t>난이도로</a:t>
            </a:r>
            <a:r>
              <a:rPr lang="en-US" sz="19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Noto Sans CJK KR Regular"/>
              </a:rPr>
              <a:t>푸는것</a:t>
            </a:r>
            <a:r>
              <a:rPr lang="en-US" sz="19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Noto Sans CJK KR Regular"/>
              </a:rPr>
              <a:t>방지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)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404100" y="7467600"/>
            <a:ext cx="5257800" cy="977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이페이지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에서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난이도를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고른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후</a:t>
            </a:r>
          </a:p>
          <a:p>
            <a:pPr algn="ctr" lvl="0">
              <a:lnSpc>
                <a:spcPct val="99600"/>
              </a:lnSpc>
            </a:pP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-&gt;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퀴즈로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넘어가도록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js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를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설정함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4F7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38200" y="838200"/>
            <a:ext cx="16611600" cy="85979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460500" y="1231900"/>
            <a:ext cx="15367000" cy="800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22839"/>
              </a:lnSpc>
            </a:pPr>
            <a:r>
              <a:rPr lang="ko-KR" sz="4500" b="false" i="false" u="none" strike="noStrike" spc="-600">
                <a:solidFill>
                  <a:srgbClr val="000000"/>
                </a:solidFill>
                <a:ea typeface="S-Core Dream 6 Bold"/>
              </a:rPr>
              <a:t>게임</a:t>
            </a:r>
            <a:r>
              <a:rPr lang="en-US" sz="4500" b="false" i="false" u="none" strike="noStrike" spc="-600">
                <a:solidFill>
                  <a:srgbClr val="000000"/>
                </a:solidFill>
                <a:latin typeface="S-Core Dream 6 Bold"/>
              </a:rPr>
              <a:t>2 </a:t>
            </a:r>
            <a:r>
              <a:rPr lang="ko-KR" sz="4500" b="false" i="false" u="none" strike="noStrike" spc="-600">
                <a:solidFill>
                  <a:srgbClr val="000000"/>
                </a:solidFill>
                <a:ea typeface="S-Core Dream 6 Bold"/>
              </a:rPr>
              <a:t>페이지</a:t>
            </a:r>
            <a:r>
              <a:rPr lang="en-US" sz="4500" b="false" i="false" u="none" strike="noStrike" spc="-600">
                <a:solidFill>
                  <a:srgbClr val="000000"/>
                </a:solidFill>
                <a:latin typeface="S-Core Dream 6 Bold"/>
              </a:rPr>
              <a:t> 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8407400" y="4076700"/>
            <a:ext cx="8293100" cy="4851400"/>
          </a:xfrm>
          <a:prstGeom prst="rect">
            <a:avLst/>
          </a:prstGeom>
          <a:effectLst>
            <a:outerShdw dir="2700000" dist="186504" blurRad="0">
              <a:srgbClr val="000000">
                <a:alpha val="14000"/>
              </a:srgbClr>
            </a:outerShdw>
          </a:effectLst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838200" y="2044700"/>
            <a:ext cx="7569200" cy="73914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9994900" y="4851400"/>
            <a:ext cx="6299200" cy="4699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600" b="false" i="false" u="none" strike="noStrike">
                <a:solidFill>
                  <a:srgbClr val="000000"/>
                </a:solidFill>
                <a:ea typeface="S-Core Dream 5 Medium"/>
              </a:rPr>
              <a:t>게임</a:t>
            </a:r>
            <a:r>
              <a:rPr lang="en-US" sz="2600" b="false" i="false" u="none" strike="noStrike">
                <a:solidFill>
                  <a:srgbClr val="000000"/>
                </a:solidFill>
                <a:latin typeface="S-Core Dream 5 Medium"/>
              </a:rPr>
              <a:t>2 </a:t>
            </a:r>
            <a:r>
              <a:rPr lang="ko-KR" sz="2600" b="false" i="false" u="none" strike="noStrike">
                <a:solidFill>
                  <a:srgbClr val="000000"/>
                </a:solidFill>
                <a:ea typeface="S-Core Dream 5 Medium"/>
              </a:rPr>
              <a:t>페이지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994900" y="5524500"/>
            <a:ext cx="6286500" cy="1739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ko-KR" sz="2200" b="false" i="false" u="none" strike="noStrike" spc="-200">
                <a:solidFill>
                  <a:srgbClr val="000000"/>
                </a:solidFill>
                <a:ea typeface="S-Core Dream 4 Regular"/>
              </a:rPr>
              <a:t>게임</a:t>
            </a:r>
            <a:r>
              <a:rPr lang="en-US" sz="2200" b="false" i="false" u="none" strike="noStrike" spc="-200">
                <a:solidFill>
                  <a:srgbClr val="000000"/>
                </a:solidFill>
                <a:latin typeface="S-Core Dream 4 Regular"/>
              </a:rPr>
              <a:t> 2</a:t>
            </a:r>
            <a:r>
              <a:rPr lang="ko-KR" sz="2200" b="false" i="false" u="none" strike="noStrike" spc="-200">
                <a:solidFill>
                  <a:srgbClr val="000000"/>
                </a:solidFill>
                <a:ea typeface="S-Core Dream 4 Regular"/>
              </a:rPr>
              <a:t>페이지는</a:t>
            </a:r>
            <a:r>
              <a:rPr lang="en-US" sz="2200" b="false" i="false" u="none" strike="noStrike" spc="-200">
                <a:solidFill>
                  <a:srgbClr val="000000"/>
                </a:solidFill>
                <a:latin typeface="S-Core Dream 4 Regular"/>
              </a:rPr>
              <a:t> input</a:t>
            </a:r>
            <a:r>
              <a:rPr lang="ko-KR" sz="2200" b="false" i="false" u="none" strike="noStrike" spc="-200">
                <a:solidFill>
                  <a:srgbClr val="000000"/>
                </a:solidFill>
                <a:ea typeface="S-Core Dream 4 Regular"/>
              </a:rPr>
              <a:t>를</a:t>
            </a:r>
            <a:r>
              <a:rPr lang="en-US" sz="2200" b="false" i="false" u="none" strike="noStrike" spc="-200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2200" b="false" i="false" u="none" strike="noStrike" spc="-200">
                <a:solidFill>
                  <a:srgbClr val="000000"/>
                </a:solidFill>
                <a:ea typeface="S-Core Dream 4 Regular"/>
              </a:rPr>
              <a:t>이용해</a:t>
            </a:r>
            <a:r>
              <a:rPr lang="en-US" sz="2200" b="false" i="false" u="none" strike="noStrike" spc="-200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2200" b="false" i="false" u="none" strike="noStrike" spc="-200">
                <a:solidFill>
                  <a:srgbClr val="000000"/>
                </a:solidFill>
                <a:ea typeface="S-Core Dream 4 Regular"/>
              </a:rPr>
              <a:t>사용자들이</a:t>
            </a:r>
            <a:r>
              <a:rPr lang="en-US" sz="2200" b="false" i="false" u="none" strike="noStrike" spc="-200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2200" b="false" i="false" u="none" strike="noStrike" spc="-200">
                <a:solidFill>
                  <a:srgbClr val="000000"/>
                </a:solidFill>
                <a:ea typeface="S-Core Dream 4 Regular"/>
              </a:rPr>
              <a:t>키보드로</a:t>
            </a:r>
            <a:r>
              <a:rPr lang="en-US" sz="2200" b="false" i="false" u="none" strike="noStrike" spc="-200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2200" b="false" i="false" u="none" strike="noStrike" spc="-200">
                <a:solidFill>
                  <a:srgbClr val="000000"/>
                </a:solidFill>
                <a:ea typeface="S-Core Dream 4 Regular"/>
              </a:rPr>
              <a:t>입력을</a:t>
            </a:r>
            <a:r>
              <a:rPr lang="en-US" sz="2200" b="false" i="false" u="none" strike="noStrike" spc="-200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2200" b="false" i="false" u="none" strike="noStrike" spc="-200">
                <a:solidFill>
                  <a:srgbClr val="000000"/>
                </a:solidFill>
                <a:ea typeface="S-Core Dream 4 Regular"/>
              </a:rPr>
              <a:t>하여</a:t>
            </a:r>
            <a:r>
              <a:rPr lang="en-US" sz="2200" b="false" i="false" u="none" strike="noStrike" spc="-200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2200" b="false" i="false" u="none" strike="noStrike" spc="-200">
                <a:solidFill>
                  <a:srgbClr val="000000"/>
                </a:solidFill>
                <a:ea typeface="S-Core Dream 4 Regular"/>
              </a:rPr>
              <a:t>저장된</a:t>
            </a:r>
            <a:r>
              <a:rPr lang="en-US" sz="2200" b="false" i="false" u="none" strike="noStrike" spc="-200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2200" b="false" i="false" u="none" strike="noStrike" spc="-200">
                <a:solidFill>
                  <a:srgbClr val="000000"/>
                </a:solidFill>
                <a:ea typeface="S-Core Dream 4 Regular"/>
              </a:rPr>
              <a:t>데이터에</a:t>
            </a:r>
            <a:r>
              <a:rPr lang="en-US" sz="2200" b="false" i="false" u="none" strike="noStrike" spc="-200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2200" b="false" i="false" u="none" strike="noStrike" spc="-200">
                <a:solidFill>
                  <a:srgbClr val="000000"/>
                </a:solidFill>
                <a:ea typeface="S-Core Dream 4 Regular"/>
              </a:rPr>
              <a:t>맞는</a:t>
            </a:r>
            <a:r>
              <a:rPr lang="en-US" sz="2200" b="false" i="false" u="none" strike="noStrike" spc="-200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2200" b="false" i="false" u="none" strike="noStrike" spc="-200">
                <a:solidFill>
                  <a:srgbClr val="000000"/>
                </a:solidFill>
                <a:ea typeface="S-Core Dream 4 Regular"/>
              </a:rPr>
              <a:t>정답이</a:t>
            </a:r>
            <a:r>
              <a:rPr lang="en-US" sz="2200" b="false" i="false" u="none" strike="noStrike" spc="-200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2200" b="false" i="false" u="none" strike="noStrike" spc="-200">
                <a:solidFill>
                  <a:srgbClr val="000000"/>
                </a:solidFill>
                <a:ea typeface="S-Core Dream 4 Regular"/>
              </a:rPr>
              <a:t>입력되면</a:t>
            </a:r>
            <a:r>
              <a:rPr lang="en-US" sz="2200" b="false" i="false" u="none" strike="noStrike" spc="-200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2200" b="false" i="false" u="none" strike="noStrike" spc="-200">
                <a:solidFill>
                  <a:srgbClr val="000000"/>
                </a:solidFill>
                <a:ea typeface="S-Core Dream 4 Regular"/>
              </a:rPr>
              <a:t>정답으로</a:t>
            </a:r>
            <a:r>
              <a:rPr lang="en-US" sz="2200" b="false" i="false" u="none" strike="noStrike" spc="-200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2200" b="false" i="false" u="none" strike="noStrike" spc="-200">
                <a:solidFill>
                  <a:srgbClr val="000000"/>
                </a:solidFill>
                <a:ea typeface="S-Core Dream 4 Regular"/>
              </a:rPr>
              <a:t>인식하도록</a:t>
            </a:r>
            <a:r>
              <a:rPr lang="en-US" sz="2200" b="false" i="false" u="none" strike="noStrike" spc="-200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2200" b="false" i="false" u="none" strike="noStrike" spc="-200">
                <a:solidFill>
                  <a:srgbClr val="000000"/>
                </a:solidFill>
                <a:ea typeface="S-Core Dream 4 Regular"/>
              </a:rPr>
              <a:t>만들고</a:t>
            </a:r>
            <a:r>
              <a:rPr lang="en-US" sz="2200" b="false" i="false" u="none" strike="noStrike" spc="-200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2200" b="false" i="false" u="none" strike="noStrike" spc="-200">
                <a:solidFill>
                  <a:srgbClr val="000000"/>
                </a:solidFill>
                <a:ea typeface="S-Core Dream 4 Regular"/>
              </a:rPr>
              <a:t>사진은</a:t>
            </a:r>
            <a:r>
              <a:rPr lang="en-US" sz="2200" b="false" i="false" u="none" strike="noStrike" spc="-200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2200" b="false" i="false" u="none" strike="noStrike" spc="-200">
                <a:solidFill>
                  <a:srgbClr val="000000"/>
                </a:solidFill>
                <a:ea typeface="S-Core Dream 4 Regular"/>
              </a:rPr>
              <a:t>아이콘화</a:t>
            </a:r>
            <a:r>
              <a:rPr lang="en-US" sz="2200" b="false" i="false" u="none" strike="noStrike" spc="-200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2200" b="false" i="false" u="none" strike="noStrike" spc="-200">
                <a:solidFill>
                  <a:srgbClr val="000000"/>
                </a:solidFill>
                <a:ea typeface="S-Core Dream 4 Regular"/>
              </a:rPr>
              <a:t>하면서</a:t>
            </a:r>
            <a:r>
              <a:rPr lang="en-US" sz="2200" b="false" i="false" u="none" strike="noStrike" spc="-200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2200" b="false" i="false" u="none" strike="noStrike" spc="-200">
                <a:solidFill>
                  <a:srgbClr val="000000"/>
                </a:solidFill>
                <a:ea typeface="S-Core Dream 4 Regular"/>
              </a:rPr>
              <a:t>많은</a:t>
            </a:r>
            <a:r>
              <a:rPr lang="en-US" sz="2200" b="false" i="false" u="none" strike="noStrike" spc="-200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2200" b="false" i="false" u="none" strike="noStrike" spc="-200">
                <a:solidFill>
                  <a:srgbClr val="000000"/>
                </a:solidFill>
                <a:ea typeface="S-Core Dream 4 Regular"/>
              </a:rPr>
              <a:t>이미지를</a:t>
            </a:r>
            <a:r>
              <a:rPr lang="en-US" sz="2200" b="false" i="false" u="none" strike="noStrike" spc="-200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2200" b="false" i="false" u="none" strike="noStrike" spc="-200">
                <a:solidFill>
                  <a:srgbClr val="000000"/>
                </a:solidFill>
                <a:ea typeface="S-Core Dream 4 Regular"/>
              </a:rPr>
              <a:t>한줄에</a:t>
            </a:r>
            <a:r>
              <a:rPr lang="en-US" sz="2200" b="false" i="false" u="none" strike="noStrike" spc="-200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2200" b="false" i="false" u="none" strike="noStrike" spc="-200">
                <a:solidFill>
                  <a:srgbClr val="000000"/>
                </a:solidFill>
                <a:ea typeface="S-Core Dream 4 Regular"/>
              </a:rPr>
              <a:t>넣을수</a:t>
            </a:r>
            <a:r>
              <a:rPr lang="en-US" sz="2200" b="false" i="false" u="none" strike="noStrike" spc="-200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2200" b="false" i="false" u="none" strike="noStrike" spc="-200">
                <a:solidFill>
                  <a:srgbClr val="000000"/>
                </a:solidFill>
                <a:ea typeface="S-Core Dream 4 Regular"/>
              </a:rPr>
              <a:t>있도록</a:t>
            </a:r>
            <a:r>
              <a:rPr lang="en-US" sz="2200" b="false" i="false" u="none" strike="noStrike" spc="-200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2200" b="false" i="false" u="none" strike="noStrike" spc="-200">
                <a:solidFill>
                  <a:srgbClr val="000000"/>
                </a:solidFill>
                <a:ea typeface="S-Core Dream 4 Regular"/>
              </a:rPr>
              <a:t>제작했습니다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4F7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38200" y="838200"/>
            <a:ext cx="16611600" cy="85979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460500" y="1231900"/>
            <a:ext cx="15367000" cy="800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22839"/>
              </a:lnSpc>
            </a:pPr>
            <a:r>
              <a:rPr lang="ko-KR" sz="4500" b="false" i="false" u="none" strike="noStrike" spc="-600">
                <a:solidFill>
                  <a:srgbClr val="000000"/>
                </a:solidFill>
                <a:ea typeface="S-Core Dream 6 Bold"/>
              </a:rPr>
              <a:t>퀴즈</a:t>
            </a:r>
            <a:r>
              <a:rPr lang="en-US" sz="4500" b="false" i="false" u="none" strike="noStrike" spc="-600">
                <a:solidFill>
                  <a:srgbClr val="000000"/>
                </a:solidFill>
                <a:latin typeface="S-Core Dream 6 Bold"/>
              </a:rPr>
              <a:t> </a:t>
            </a:r>
            <a:r>
              <a:rPr lang="ko-KR" sz="4500" b="false" i="false" u="none" strike="noStrike" spc="-600">
                <a:solidFill>
                  <a:srgbClr val="000000"/>
                </a:solidFill>
                <a:ea typeface="S-Core Dream 6 Bold"/>
              </a:rPr>
              <a:t>폼</a:t>
            </a:r>
            <a:r>
              <a:rPr lang="en-US" sz="4500" b="false" i="false" u="none" strike="noStrike" spc="-600">
                <a:solidFill>
                  <a:srgbClr val="000000"/>
                </a:solidFill>
                <a:latin typeface="S-Core Dream 6 Bold"/>
              </a:rPr>
              <a:t> </a:t>
            </a:r>
            <a:r>
              <a:rPr lang="ko-KR" sz="4500" b="false" i="false" u="none" strike="noStrike" spc="-600">
                <a:solidFill>
                  <a:srgbClr val="000000"/>
                </a:solidFill>
                <a:ea typeface="S-Core Dream 6 Bold"/>
              </a:rPr>
              <a:t>구조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930400" y="2425700"/>
            <a:ext cx="2374900" cy="30099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981700" y="2425700"/>
            <a:ext cx="2374900" cy="30099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007600" y="2425700"/>
            <a:ext cx="2374900" cy="30099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3982700" y="2425700"/>
            <a:ext cx="2374900" cy="30099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206500" y="3022600"/>
            <a:ext cx="3822700" cy="5549900"/>
          </a:xfrm>
          <a:prstGeom prst="rect">
            <a:avLst/>
          </a:prstGeom>
          <a:effectLst>
            <a:outerShdw dir="2700000" dist="146923" blurRad="0">
              <a:srgbClr val="000000">
                <a:alpha val="14000"/>
              </a:srgbClr>
            </a:outerShdw>
          </a:effectLst>
        </p:spPr>
      </p:pic>
      <p:sp>
        <p:nvSpPr>
          <p:cNvPr name="TextBox 10" id="10"/>
          <p:cNvSpPr txBox="true"/>
          <p:nvPr/>
        </p:nvSpPr>
        <p:spPr>
          <a:xfrm rot="0">
            <a:off x="1409700" y="3797300"/>
            <a:ext cx="3429000" cy="4699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600" b="false" i="false" u="none" strike="noStrike">
                <a:solidFill>
                  <a:srgbClr val="000000"/>
                </a:solidFill>
                <a:ea typeface="S-Core Dream 5 Medium"/>
              </a:rPr>
              <a:t>타이머</a:t>
            </a:r>
          </a:p>
        </p:txBody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5245100" y="3124200"/>
            <a:ext cx="4064000" cy="5549900"/>
          </a:xfrm>
          <a:prstGeom prst="rect">
            <a:avLst/>
          </a:prstGeom>
          <a:effectLst>
            <a:outerShdw dir="2700000" dist="156411" blurRad="0">
              <a:srgbClr val="000000">
                <a:alpha val="14000"/>
              </a:srgbClr>
            </a:outerShdw>
          </a:effectLst>
        </p:spPr>
      </p:pic>
      <p:sp>
        <p:nvSpPr>
          <p:cNvPr name="TextBox 12" id="12"/>
          <p:cNvSpPr txBox="true"/>
          <p:nvPr/>
        </p:nvSpPr>
        <p:spPr>
          <a:xfrm rot="0">
            <a:off x="5461000" y="3797300"/>
            <a:ext cx="3429000" cy="4699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600" b="false" i="false" u="none" strike="noStrike">
                <a:solidFill>
                  <a:srgbClr val="000000"/>
                </a:solidFill>
                <a:latin typeface="S-Core Dream 5 Medium"/>
              </a:rPr>
              <a:t>form </a:t>
            </a:r>
            <a:r>
              <a:rPr lang="ko-KR" sz="2600" b="false" i="false" u="none" strike="noStrike">
                <a:solidFill>
                  <a:srgbClr val="000000"/>
                </a:solidFill>
                <a:ea typeface="S-Core Dream 5 Medium"/>
              </a:rPr>
              <a:t>태그</a:t>
            </a:r>
            <a:r>
              <a:rPr lang="en-US" sz="2600" b="false" i="false" u="none" strike="noStrike">
                <a:solidFill>
                  <a:srgbClr val="000000"/>
                </a:solidFill>
                <a:latin typeface="S-Core Dream 5 Medium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S-Core Dream 5 Medium"/>
              </a:rPr>
              <a:t>사용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613400" y="4533900"/>
            <a:ext cx="3365500" cy="2184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ko-KR" sz="2200" b="false" i="false" u="none" strike="noStrike" spc="-200">
                <a:solidFill>
                  <a:srgbClr val="000000"/>
                </a:solidFill>
                <a:ea typeface="S-Core Dream 4 Regular"/>
              </a:rPr>
              <a:t>퀴즈의</a:t>
            </a:r>
            <a:r>
              <a:rPr lang="en-US" sz="2200" b="false" i="false" u="none" strike="noStrike" spc="-200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2200" b="false" i="false" u="none" strike="noStrike" spc="-200">
                <a:solidFill>
                  <a:srgbClr val="000000"/>
                </a:solidFill>
                <a:ea typeface="S-Core Dream 4 Regular"/>
              </a:rPr>
              <a:t>모든</a:t>
            </a:r>
            <a:r>
              <a:rPr lang="en-US" sz="2200" b="false" i="false" u="none" strike="noStrike" spc="-200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2200" b="false" i="false" u="none" strike="noStrike" spc="-200">
                <a:solidFill>
                  <a:srgbClr val="000000"/>
                </a:solidFill>
                <a:ea typeface="S-Core Dream 4 Regular"/>
              </a:rPr>
              <a:t>질문과</a:t>
            </a:r>
            <a:r>
              <a:rPr lang="en-US" sz="2200" b="false" i="false" u="none" strike="noStrike" spc="-200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2200" b="false" i="false" u="none" strike="noStrike" spc="-200">
                <a:solidFill>
                  <a:srgbClr val="000000"/>
                </a:solidFill>
                <a:ea typeface="S-Core Dream 4 Regular"/>
              </a:rPr>
              <a:t>답변</a:t>
            </a:r>
            <a:r>
              <a:rPr lang="en-US" sz="2200" b="false" i="false" u="none" strike="noStrike" spc="-200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2200" b="false" i="false" u="none" strike="noStrike" spc="-200">
                <a:solidFill>
                  <a:srgbClr val="000000"/>
                </a:solidFill>
                <a:ea typeface="S-Core Dream 4 Regular"/>
              </a:rPr>
              <a:t>옵션을</a:t>
            </a:r>
            <a:r>
              <a:rPr lang="en-US" sz="2200" b="false" i="false" u="none" strike="noStrike" spc="-200">
                <a:solidFill>
                  <a:srgbClr val="000000"/>
                </a:solidFill>
                <a:latin typeface="S-Core Dream 4 Regular"/>
              </a:rPr>
              <a:t> form </a:t>
            </a:r>
            <a:r>
              <a:rPr lang="ko-KR" sz="2200" b="false" i="false" u="none" strike="noStrike" spc="-200">
                <a:solidFill>
                  <a:srgbClr val="000000"/>
                </a:solidFill>
                <a:ea typeface="S-Core Dream 4 Regular"/>
              </a:rPr>
              <a:t>태그</a:t>
            </a:r>
            <a:r>
              <a:rPr lang="en-US" sz="2200" b="false" i="false" u="none" strike="noStrike" spc="-200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2200" b="false" i="false" u="none" strike="noStrike" spc="-200">
                <a:solidFill>
                  <a:srgbClr val="000000"/>
                </a:solidFill>
                <a:ea typeface="S-Core Dream 4 Regular"/>
              </a:rPr>
              <a:t>내에</a:t>
            </a:r>
            <a:r>
              <a:rPr lang="en-US" sz="2200" b="false" i="false" u="none" strike="noStrike" spc="-200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2200" b="false" i="false" u="none" strike="noStrike" spc="-200">
                <a:solidFill>
                  <a:srgbClr val="000000"/>
                </a:solidFill>
                <a:ea typeface="S-Core Dream 4 Regular"/>
              </a:rPr>
              <a:t>배치합니다</a:t>
            </a:r>
            <a:r>
              <a:rPr lang="en-US" sz="2200" b="false" i="false" u="none" strike="noStrike" spc="-200">
                <a:solidFill>
                  <a:srgbClr val="000000"/>
                </a:solidFill>
                <a:latin typeface="S-Core Dream 4 Regular"/>
              </a:rPr>
              <a:t>. </a:t>
            </a:r>
            <a:r>
              <a:rPr lang="ko-KR" sz="2200" b="false" i="false" u="none" strike="noStrike" spc="-200">
                <a:solidFill>
                  <a:srgbClr val="000000"/>
                </a:solidFill>
                <a:ea typeface="S-Core Dream 4 Regular"/>
              </a:rPr>
              <a:t>이를</a:t>
            </a:r>
            <a:r>
              <a:rPr lang="en-US" sz="2200" b="false" i="false" u="none" strike="noStrike" spc="-200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2200" b="false" i="false" u="none" strike="noStrike" spc="-200">
                <a:solidFill>
                  <a:srgbClr val="000000"/>
                </a:solidFill>
                <a:ea typeface="S-Core Dream 4 Regular"/>
              </a:rPr>
              <a:t>통해</a:t>
            </a:r>
            <a:r>
              <a:rPr lang="en-US" sz="2200" b="false" i="false" u="none" strike="noStrike" spc="-200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2200" b="false" i="false" u="none" strike="noStrike" spc="-200">
                <a:solidFill>
                  <a:srgbClr val="000000"/>
                </a:solidFill>
                <a:ea typeface="S-Core Dream 4 Regular"/>
              </a:rPr>
              <a:t>사용자</a:t>
            </a:r>
            <a:r>
              <a:rPr lang="en-US" sz="2200" b="false" i="false" u="none" strike="noStrike" spc="-200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2200" b="false" i="false" u="none" strike="noStrike" spc="-200">
                <a:solidFill>
                  <a:srgbClr val="000000"/>
                </a:solidFill>
                <a:ea typeface="S-Core Dream 4 Regular"/>
              </a:rPr>
              <a:t>입력을</a:t>
            </a:r>
            <a:r>
              <a:rPr lang="en-US" sz="2200" b="false" i="false" u="none" strike="noStrike" spc="-200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2200" b="false" i="false" u="none" strike="noStrike" spc="-200">
                <a:solidFill>
                  <a:srgbClr val="000000"/>
                </a:solidFill>
                <a:ea typeface="S-Core Dream 4 Regular"/>
              </a:rPr>
              <a:t>효과적으로</a:t>
            </a:r>
            <a:r>
              <a:rPr lang="en-US" sz="2200" b="false" i="false" u="none" strike="noStrike" spc="-200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2200" b="false" i="false" u="none" strike="noStrike" spc="-200">
                <a:solidFill>
                  <a:srgbClr val="000000"/>
                </a:solidFill>
                <a:ea typeface="S-Core Dream 4 Regular"/>
              </a:rPr>
              <a:t>관리하고</a:t>
            </a:r>
            <a:r>
              <a:rPr lang="en-US" sz="2200" b="false" i="false" u="none" strike="noStrike" spc="-200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2200" b="false" i="false" u="none" strike="noStrike" spc="-200">
                <a:solidFill>
                  <a:srgbClr val="000000"/>
                </a:solidFill>
                <a:ea typeface="S-Core Dream 4 Regular"/>
              </a:rPr>
              <a:t>서버로</a:t>
            </a:r>
            <a:r>
              <a:rPr lang="en-US" sz="2200" b="false" i="false" u="none" strike="noStrike" spc="-200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2200" b="false" i="false" u="none" strike="noStrike" spc="-200">
                <a:solidFill>
                  <a:srgbClr val="000000"/>
                </a:solidFill>
                <a:ea typeface="S-Core Dream 4 Regular"/>
              </a:rPr>
              <a:t>전송할</a:t>
            </a:r>
            <a:r>
              <a:rPr lang="en-US" sz="2200" b="false" i="false" u="none" strike="noStrike" spc="-200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2200" b="false" i="false" u="none" strike="noStrike" spc="-200">
                <a:solidFill>
                  <a:srgbClr val="000000"/>
                </a:solidFill>
                <a:ea typeface="S-Core Dream 4 Regular"/>
              </a:rPr>
              <a:t>수</a:t>
            </a:r>
            <a:r>
              <a:rPr lang="en-US" sz="2200" b="false" i="false" u="none" strike="noStrike" spc="-200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2200" b="false" i="false" u="none" strike="noStrike" spc="-200">
                <a:solidFill>
                  <a:srgbClr val="000000"/>
                </a:solidFill>
                <a:ea typeface="S-Core Dream 4 Regular"/>
              </a:rPr>
              <a:t>있습니다</a:t>
            </a:r>
            <a:r>
              <a:rPr lang="en-US" sz="2200" b="false" i="false" u="none" strike="noStrike" spc="-200">
                <a:solidFill>
                  <a:srgbClr val="000000"/>
                </a:solidFill>
                <a:latin typeface="S-Core Dream 4 Regular"/>
              </a:rPr>
              <a:t>.</a:t>
            </a:r>
          </a:p>
        </p:txBody>
      </p:sp>
      <p:pic>
        <p:nvPicPr>
          <p:cNvPr name="Picture 14" id="14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283700" y="3124200"/>
            <a:ext cx="3822700" cy="5549900"/>
          </a:xfrm>
          <a:prstGeom prst="rect">
            <a:avLst/>
          </a:prstGeom>
          <a:effectLst>
            <a:outerShdw dir="2700000" dist="146923" blurRad="0">
              <a:srgbClr val="000000">
                <a:alpha val="14000"/>
              </a:srgbClr>
            </a:outerShdw>
          </a:effectLst>
        </p:spPr>
      </p:pic>
      <p:sp>
        <p:nvSpPr>
          <p:cNvPr name="TextBox 15" id="15"/>
          <p:cNvSpPr txBox="true"/>
          <p:nvPr/>
        </p:nvSpPr>
        <p:spPr>
          <a:xfrm rot="0">
            <a:off x="9486900" y="3784600"/>
            <a:ext cx="3429000" cy="4699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600" b="false" i="false" u="none" strike="noStrike">
                <a:solidFill>
                  <a:srgbClr val="000000"/>
                </a:solidFill>
                <a:ea typeface="S-Core Dream 5 Medium"/>
              </a:rPr>
              <a:t>라디오</a:t>
            </a:r>
            <a:r>
              <a:rPr lang="en-US" sz="2600" b="false" i="false" u="none" strike="noStrike">
                <a:solidFill>
                  <a:srgbClr val="000000"/>
                </a:solidFill>
                <a:latin typeface="S-Core Dream 5 Medium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S-Core Dream 5 Medium"/>
              </a:rPr>
              <a:t>버튼</a:t>
            </a:r>
            <a:r>
              <a:rPr lang="en-US" sz="2600" b="false" i="false" u="none" strike="noStrike">
                <a:solidFill>
                  <a:srgbClr val="000000"/>
                </a:solidFill>
                <a:latin typeface="S-Core Dream 5 Medium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S-Core Dream 5 Medium"/>
              </a:rPr>
              <a:t>구현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512300" y="4495800"/>
            <a:ext cx="3365500" cy="2184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ko-KR" sz="2200" b="false" i="false" u="none" strike="noStrike" spc="-200">
                <a:solidFill>
                  <a:srgbClr val="000000"/>
                </a:solidFill>
                <a:ea typeface="S-Core Dream 4 Regular"/>
              </a:rPr>
              <a:t>각</a:t>
            </a:r>
            <a:r>
              <a:rPr lang="en-US" sz="2200" b="false" i="false" u="none" strike="noStrike" spc="-200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2200" b="false" i="false" u="none" strike="noStrike" spc="-200">
                <a:solidFill>
                  <a:srgbClr val="000000"/>
                </a:solidFill>
                <a:ea typeface="S-Core Dream 4 Regular"/>
              </a:rPr>
              <a:t>질문의</a:t>
            </a:r>
            <a:r>
              <a:rPr lang="en-US" sz="2200" b="false" i="false" u="none" strike="noStrike" spc="-200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2200" b="false" i="false" u="none" strike="noStrike" spc="-200">
                <a:solidFill>
                  <a:srgbClr val="000000"/>
                </a:solidFill>
                <a:ea typeface="S-Core Dream 4 Regular"/>
              </a:rPr>
              <a:t>답변</a:t>
            </a:r>
            <a:r>
              <a:rPr lang="en-US" sz="2200" b="false" i="false" u="none" strike="noStrike" spc="-200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2200" b="false" i="false" u="none" strike="noStrike" spc="-200">
                <a:solidFill>
                  <a:srgbClr val="000000"/>
                </a:solidFill>
                <a:ea typeface="S-Core Dream 4 Regular"/>
              </a:rPr>
              <a:t>옵션을</a:t>
            </a:r>
            <a:r>
              <a:rPr lang="en-US" sz="2200" b="false" i="false" u="none" strike="noStrike" spc="-200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2200" b="false" i="false" u="none" strike="noStrike" spc="-200">
                <a:solidFill>
                  <a:srgbClr val="000000"/>
                </a:solidFill>
                <a:ea typeface="S-Core Dream 4 Regular"/>
              </a:rPr>
              <a:t>라디오</a:t>
            </a:r>
            <a:r>
              <a:rPr lang="en-US" sz="2200" b="false" i="false" u="none" strike="noStrike" spc="-200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2200" b="false" i="false" u="none" strike="noStrike" spc="-200">
                <a:solidFill>
                  <a:srgbClr val="000000"/>
                </a:solidFill>
                <a:ea typeface="S-Core Dream 4 Regular"/>
              </a:rPr>
              <a:t>버튼으로</a:t>
            </a:r>
            <a:r>
              <a:rPr lang="en-US" sz="2200" b="false" i="false" u="none" strike="noStrike" spc="-200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2200" b="false" i="false" u="none" strike="noStrike" spc="-200">
                <a:solidFill>
                  <a:srgbClr val="000000"/>
                </a:solidFill>
                <a:ea typeface="S-Core Dream 4 Regular"/>
              </a:rPr>
              <a:t>구현합니다</a:t>
            </a:r>
            <a:r>
              <a:rPr lang="en-US" sz="2200" b="false" i="false" u="none" strike="noStrike" spc="-200">
                <a:solidFill>
                  <a:srgbClr val="000000"/>
                </a:solidFill>
                <a:latin typeface="S-Core Dream 4 Regular"/>
              </a:rPr>
              <a:t>. </a:t>
            </a:r>
            <a:r>
              <a:rPr lang="ko-KR" sz="2200" b="false" i="false" u="none" strike="noStrike" spc="-200">
                <a:solidFill>
                  <a:srgbClr val="000000"/>
                </a:solidFill>
                <a:ea typeface="S-Core Dream 4 Regular"/>
              </a:rPr>
              <a:t>이를</a:t>
            </a:r>
            <a:r>
              <a:rPr lang="en-US" sz="2200" b="false" i="false" u="none" strike="noStrike" spc="-200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2200" b="false" i="false" u="none" strike="noStrike" spc="-200">
                <a:solidFill>
                  <a:srgbClr val="000000"/>
                </a:solidFill>
                <a:ea typeface="S-Core Dream 4 Regular"/>
              </a:rPr>
              <a:t>통해</a:t>
            </a:r>
            <a:r>
              <a:rPr lang="en-US" sz="2200" b="false" i="false" u="none" strike="noStrike" spc="-200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2200" b="false" i="false" u="none" strike="noStrike" spc="-200">
                <a:solidFill>
                  <a:srgbClr val="000000"/>
                </a:solidFill>
                <a:ea typeface="S-Core Dream 4 Regular"/>
              </a:rPr>
              <a:t>사용자는</a:t>
            </a:r>
            <a:r>
              <a:rPr lang="en-US" sz="2200" b="false" i="false" u="none" strike="noStrike" spc="-200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2200" b="false" i="false" u="none" strike="noStrike" spc="-200">
                <a:solidFill>
                  <a:srgbClr val="000000"/>
                </a:solidFill>
                <a:ea typeface="S-Core Dream 4 Regular"/>
              </a:rPr>
              <a:t>여러</a:t>
            </a:r>
            <a:r>
              <a:rPr lang="en-US" sz="2200" b="false" i="false" u="none" strike="noStrike" spc="-200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2200" b="false" i="false" u="none" strike="noStrike" spc="-200">
                <a:solidFill>
                  <a:srgbClr val="000000"/>
                </a:solidFill>
                <a:ea typeface="S-Core Dream 4 Regular"/>
              </a:rPr>
              <a:t>옵션</a:t>
            </a:r>
            <a:r>
              <a:rPr lang="en-US" sz="2200" b="false" i="false" u="none" strike="noStrike" spc="-200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2200" b="false" i="false" u="none" strike="noStrike" spc="-200">
                <a:solidFill>
                  <a:srgbClr val="000000"/>
                </a:solidFill>
                <a:ea typeface="S-Core Dream 4 Regular"/>
              </a:rPr>
              <a:t>중</a:t>
            </a:r>
            <a:r>
              <a:rPr lang="en-US" sz="2200" b="false" i="false" u="none" strike="noStrike" spc="-200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2200" b="false" i="false" u="none" strike="noStrike" spc="-200">
                <a:solidFill>
                  <a:srgbClr val="000000"/>
                </a:solidFill>
                <a:ea typeface="S-Core Dream 4 Regular"/>
              </a:rPr>
              <a:t>하나만</a:t>
            </a:r>
            <a:r>
              <a:rPr lang="en-US" sz="2200" b="false" i="false" u="none" strike="noStrike" spc="-200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2200" b="false" i="false" u="none" strike="noStrike" spc="-200">
                <a:solidFill>
                  <a:srgbClr val="000000"/>
                </a:solidFill>
                <a:ea typeface="S-Core Dream 4 Regular"/>
              </a:rPr>
              <a:t>선택할</a:t>
            </a:r>
            <a:r>
              <a:rPr lang="en-US" sz="2200" b="false" i="false" u="none" strike="noStrike" spc="-200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2200" b="false" i="false" u="none" strike="noStrike" spc="-200">
                <a:solidFill>
                  <a:srgbClr val="000000"/>
                </a:solidFill>
                <a:ea typeface="S-Core Dream 4 Regular"/>
              </a:rPr>
              <a:t>수</a:t>
            </a:r>
            <a:r>
              <a:rPr lang="en-US" sz="2200" b="false" i="false" u="none" strike="noStrike" spc="-200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2200" b="false" i="false" u="none" strike="noStrike" spc="-200">
                <a:solidFill>
                  <a:srgbClr val="000000"/>
                </a:solidFill>
                <a:ea typeface="S-Core Dream 4 Regular"/>
              </a:rPr>
              <a:t>있어</a:t>
            </a:r>
            <a:r>
              <a:rPr lang="en-US" sz="2200" b="false" i="false" u="none" strike="noStrike" spc="-200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2200" b="false" i="false" u="none" strike="noStrike" spc="-200">
                <a:solidFill>
                  <a:srgbClr val="000000"/>
                </a:solidFill>
                <a:ea typeface="S-Core Dream 4 Regular"/>
              </a:rPr>
              <a:t>명확한</a:t>
            </a:r>
            <a:r>
              <a:rPr lang="en-US" sz="2200" b="false" i="false" u="none" strike="noStrike" spc="-200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2200" b="false" i="false" u="none" strike="noStrike" spc="-200">
                <a:solidFill>
                  <a:srgbClr val="000000"/>
                </a:solidFill>
                <a:ea typeface="S-Core Dream 4 Regular"/>
              </a:rPr>
              <a:t>답변</a:t>
            </a:r>
            <a:r>
              <a:rPr lang="en-US" sz="2200" b="false" i="false" u="none" strike="noStrike" spc="-200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2200" b="false" i="false" u="none" strike="noStrike" spc="-200">
                <a:solidFill>
                  <a:srgbClr val="000000"/>
                </a:solidFill>
                <a:ea typeface="S-Core Dream 4 Regular"/>
              </a:rPr>
              <a:t>선택이</a:t>
            </a:r>
            <a:r>
              <a:rPr lang="en-US" sz="2200" b="false" i="false" u="none" strike="noStrike" spc="-200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2200" b="false" i="false" u="none" strike="noStrike" spc="-200">
                <a:solidFill>
                  <a:srgbClr val="000000"/>
                </a:solidFill>
                <a:ea typeface="S-Core Dream 4 Regular"/>
              </a:rPr>
              <a:t>가능합니다</a:t>
            </a:r>
            <a:r>
              <a:rPr lang="en-US" sz="2200" b="false" i="false" u="none" strike="noStrike" spc="-200">
                <a:solidFill>
                  <a:srgbClr val="000000"/>
                </a:solidFill>
                <a:latin typeface="S-Core Dream 4 Regular"/>
              </a:rPr>
              <a:t>.</a:t>
            </a:r>
          </a:p>
        </p:txBody>
      </p:sp>
      <p:pic>
        <p:nvPicPr>
          <p:cNvPr name="Picture 17" id="1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3258800" y="3124200"/>
            <a:ext cx="3822700" cy="5549900"/>
          </a:xfrm>
          <a:prstGeom prst="rect">
            <a:avLst/>
          </a:prstGeom>
          <a:effectLst>
            <a:outerShdw dir="2700000" dist="146923" blurRad="0">
              <a:srgbClr val="000000">
                <a:alpha val="14000"/>
              </a:srgbClr>
            </a:outerShdw>
          </a:effectLst>
        </p:spPr>
      </p:pic>
      <p:sp>
        <p:nvSpPr>
          <p:cNvPr name="TextBox 18" id="18"/>
          <p:cNvSpPr txBox="true"/>
          <p:nvPr/>
        </p:nvSpPr>
        <p:spPr>
          <a:xfrm rot="0">
            <a:off x="13449300" y="3797300"/>
            <a:ext cx="3429000" cy="4699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600" b="false" i="false" u="none" strike="noStrike">
                <a:solidFill>
                  <a:srgbClr val="000000"/>
                </a:solidFill>
                <a:ea typeface="S-Core Dream 5 Medium"/>
              </a:rPr>
              <a:t>결과</a:t>
            </a:r>
            <a:r>
              <a:rPr lang="en-US" sz="2600" b="false" i="false" u="none" strike="noStrike">
                <a:solidFill>
                  <a:srgbClr val="000000"/>
                </a:solidFill>
                <a:latin typeface="S-Core Dream 5 Medium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S-Core Dream 5 Medium"/>
              </a:rPr>
              <a:t>확인</a:t>
            </a:r>
            <a:r>
              <a:rPr lang="en-US" sz="2600" b="false" i="false" u="none" strike="noStrike">
                <a:solidFill>
                  <a:srgbClr val="000000"/>
                </a:solidFill>
                <a:latin typeface="S-Core Dream 5 Medium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S-Core Dream 5 Medium"/>
              </a:rPr>
              <a:t>버튼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3487400" y="4495800"/>
            <a:ext cx="3365500" cy="2184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ko-KR" sz="2200" b="false" i="false" u="none" strike="noStrike" spc="-200">
                <a:solidFill>
                  <a:srgbClr val="000000"/>
                </a:solidFill>
                <a:ea typeface="S-Core Dream 4 Regular"/>
              </a:rPr>
              <a:t>폼</a:t>
            </a:r>
            <a:r>
              <a:rPr lang="en-US" sz="2200" b="false" i="false" u="none" strike="noStrike" spc="-200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2200" b="false" i="false" u="none" strike="noStrike" spc="-200">
                <a:solidFill>
                  <a:srgbClr val="000000"/>
                </a:solidFill>
                <a:ea typeface="S-Core Dream 4 Regular"/>
              </a:rPr>
              <a:t>하단에</a:t>
            </a:r>
            <a:r>
              <a:rPr lang="en-US" sz="2200" b="false" i="false" u="none" strike="noStrike" spc="-200">
                <a:solidFill>
                  <a:srgbClr val="000000"/>
                </a:solidFill>
                <a:latin typeface="S-Core Dream 4 Regular"/>
              </a:rPr>
              <a:t> '</a:t>
            </a:r>
            <a:r>
              <a:rPr lang="ko-KR" sz="2200" b="false" i="false" u="none" strike="noStrike" spc="-200">
                <a:solidFill>
                  <a:srgbClr val="000000"/>
                </a:solidFill>
                <a:ea typeface="S-Core Dream 4 Regular"/>
              </a:rPr>
              <a:t>결과</a:t>
            </a:r>
            <a:r>
              <a:rPr lang="en-US" sz="2200" b="false" i="false" u="none" strike="noStrike" spc="-200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2200" b="false" i="false" u="none" strike="noStrike" spc="-200">
                <a:solidFill>
                  <a:srgbClr val="000000"/>
                </a:solidFill>
                <a:ea typeface="S-Core Dream 4 Regular"/>
              </a:rPr>
              <a:t>확인</a:t>
            </a:r>
            <a:r>
              <a:rPr lang="en-US" sz="2200" b="false" i="false" u="none" strike="noStrike" spc="-200">
                <a:solidFill>
                  <a:srgbClr val="000000"/>
                </a:solidFill>
                <a:latin typeface="S-Core Dream 4 Regular"/>
              </a:rPr>
              <a:t>' </a:t>
            </a:r>
            <a:r>
              <a:rPr lang="ko-KR" sz="2200" b="false" i="false" u="none" strike="noStrike" spc="-200">
                <a:solidFill>
                  <a:srgbClr val="000000"/>
                </a:solidFill>
                <a:ea typeface="S-Core Dream 4 Regular"/>
              </a:rPr>
              <a:t>버튼을</a:t>
            </a:r>
            <a:r>
              <a:rPr lang="en-US" sz="2200" b="false" i="false" u="none" strike="noStrike" spc="-200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2200" b="false" i="false" u="none" strike="noStrike" spc="-200">
                <a:solidFill>
                  <a:srgbClr val="000000"/>
                </a:solidFill>
                <a:ea typeface="S-Core Dream 4 Regular"/>
              </a:rPr>
              <a:t>배치합니다</a:t>
            </a:r>
            <a:r>
              <a:rPr lang="en-US" sz="2200" b="false" i="false" u="none" strike="noStrike" spc="-200">
                <a:solidFill>
                  <a:srgbClr val="000000"/>
                </a:solidFill>
                <a:latin typeface="S-Core Dream 4 Regular"/>
              </a:rPr>
              <a:t>. </a:t>
            </a:r>
            <a:r>
              <a:rPr lang="ko-KR" sz="2200" b="false" i="false" u="none" strike="noStrike" spc="-200">
                <a:solidFill>
                  <a:srgbClr val="000000"/>
                </a:solidFill>
                <a:ea typeface="S-Core Dream 4 Regular"/>
              </a:rPr>
              <a:t>이</a:t>
            </a:r>
            <a:r>
              <a:rPr lang="en-US" sz="2200" b="false" i="false" u="none" strike="noStrike" spc="-200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2200" b="false" i="false" u="none" strike="noStrike" spc="-200">
                <a:solidFill>
                  <a:srgbClr val="000000"/>
                </a:solidFill>
                <a:ea typeface="S-Core Dream 4 Regular"/>
              </a:rPr>
              <a:t>버튼은</a:t>
            </a:r>
            <a:r>
              <a:rPr lang="en-US" sz="2200" b="false" i="false" u="none" strike="noStrike" spc="-200">
                <a:solidFill>
                  <a:srgbClr val="000000"/>
                </a:solidFill>
                <a:latin typeface="S-Core Dream 4 Regular"/>
              </a:rPr>
              <a:t> onclick </a:t>
            </a:r>
            <a:r>
              <a:rPr lang="ko-KR" sz="2200" b="false" i="false" u="none" strike="noStrike" spc="-200">
                <a:solidFill>
                  <a:srgbClr val="000000"/>
                </a:solidFill>
                <a:ea typeface="S-Core Dream 4 Regular"/>
              </a:rPr>
              <a:t>이벤트</a:t>
            </a:r>
            <a:r>
              <a:rPr lang="en-US" sz="2200" b="false" i="false" u="none" strike="noStrike" spc="-200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2200" b="false" i="false" u="none" strike="noStrike" spc="-200">
                <a:solidFill>
                  <a:srgbClr val="000000"/>
                </a:solidFill>
                <a:ea typeface="S-Core Dream 4 Regular"/>
              </a:rPr>
              <a:t>핸들러를</a:t>
            </a:r>
            <a:r>
              <a:rPr lang="en-US" sz="2200" b="false" i="false" u="none" strike="noStrike" spc="-200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2200" b="false" i="false" u="none" strike="noStrike" spc="-200">
                <a:solidFill>
                  <a:srgbClr val="000000"/>
                </a:solidFill>
                <a:ea typeface="S-Core Dream 4 Regular"/>
              </a:rPr>
              <a:t>통해</a:t>
            </a:r>
            <a:r>
              <a:rPr lang="en-US" sz="2200" b="false" i="false" u="none" strike="noStrike" spc="-200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2200" b="false" i="false" u="none" strike="noStrike" spc="-200">
                <a:solidFill>
                  <a:srgbClr val="000000"/>
                </a:solidFill>
                <a:ea typeface="S-Core Dream 4 Regular"/>
              </a:rPr>
              <a:t>자바스크립트</a:t>
            </a:r>
            <a:r>
              <a:rPr lang="en-US" sz="2200" b="false" i="false" u="none" strike="noStrike" spc="-200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2200" b="false" i="false" u="none" strike="noStrike" spc="-200">
                <a:solidFill>
                  <a:srgbClr val="000000"/>
                </a:solidFill>
                <a:ea typeface="S-Core Dream 4 Regular"/>
              </a:rPr>
              <a:t>함수를</a:t>
            </a:r>
            <a:r>
              <a:rPr lang="en-US" sz="2200" b="false" i="false" u="none" strike="noStrike" spc="-200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2200" b="false" i="false" u="none" strike="noStrike" spc="-200">
                <a:solidFill>
                  <a:srgbClr val="000000"/>
                </a:solidFill>
                <a:ea typeface="S-Core Dream 4 Regular"/>
              </a:rPr>
              <a:t>호출하여</a:t>
            </a:r>
            <a:r>
              <a:rPr lang="en-US" sz="2200" b="false" i="false" u="none" strike="noStrike" spc="-200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2200" b="false" i="false" u="none" strike="noStrike" spc="-200">
                <a:solidFill>
                  <a:srgbClr val="000000"/>
                </a:solidFill>
                <a:ea typeface="S-Core Dream 4 Regular"/>
              </a:rPr>
              <a:t>퀴즈</a:t>
            </a:r>
            <a:r>
              <a:rPr lang="en-US" sz="2200" b="false" i="false" u="none" strike="noStrike" spc="-200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2200" b="false" i="false" u="none" strike="noStrike" spc="-200">
                <a:solidFill>
                  <a:srgbClr val="000000"/>
                </a:solidFill>
                <a:ea typeface="S-Core Dream 4 Regular"/>
              </a:rPr>
              <a:t>결과를</a:t>
            </a:r>
            <a:r>
              <a:rPr lang="en-US" sz="2200" b="false" i="false" u="none" strike="noStrike" spc="-200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2200" b="false" i="false" u="none" strike="noStrike" spc="-200">
                <a:solidFill>
                  <a:srgbClr val="000000"/>
                </a:solidFill>
                <a:ea typeface="S-Core Dream 4 Regular"/>
              </a:rPr>
              <a:t>계산하고</a:t>
            </a:r>
            <a:r>
              <a:rPr lang="en-US" sz="2200" b="false" i="false" u="none" strike="noStrike" spc="-200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2200" b="false" i="false" u="none" strike="noStrike" spc="-200">
                <a:solidFill>
                  <a:srgbClr val="000000"/>
                </a:solidFill>
                <a:ea typeface="S-Core Dream 4 Regular"/>
              </a:rPr>
              <a:t>표시합니다</a:t>
            </a:r>
            <a:r>
              <a:rPr lang="en-US" sz="2200" b="false" i="false" u="none" strike="noStrike" spc="-200">
                <a:solidFill>
                  <a:srgbClr val="000000"/>
                </a:solidFill>
                <a:latin typeface="S-Core Dream 4 Regular"/>
              </a:rPr>
              <a:t>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485900" y="4572000"/>
            <a:ext cx="3365500" cy="1282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ko-KR" sz="2200" b="false" i="false" u="none" strike="noStrike" spc="-200">
                <a:solidFill>
                  <a:srgbClr val="000000"/>
                </a:solidFill>
                <a:ea typeface="S-Core Dream 4 Regular"/>
              </a:rPr>
              <a:t>선택된</a:t>
            </a:r>
            <a:r>
              <a:rPr lang="en-US" sz="2200" b="false" i="false" u="none" strike="noStrike" spc="-200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2200" b="false" i="false" u="none" strike="noStrike" spc="-200">
                <a:solidFill>
                  <a:srgbClr val="000000"/>
                </a:solidFill>
                <a:ea typeface="S-Core Dream 4 Regular"/>
              </a:rPr>
              <a:t>난이도에</a:t>
            </a:r>
            <a:r>
              <a:rPr lang="en-US" sz="2200" b="false" i="false" u="none" strike="noStrike" spc="-200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2200" b="false" i="false" u="none" strike="noStrike" spc="-200">
                <a:solidFill>
                  <a:srgbClr val="000000"/>
                </a:solidFill>
                <a:ea typeface="S-Core Dream 4 Regular"/>
              </a:rPr>
              <a:t>따라</a:t>
            </a:r>
            <a:r>
              <a:rPr lang="en-US" sz="2200" b="false" i="false" u="none" strike="noStrike" spc="-200">
                <a:solidFill>
                  <a:srgbClr val="000000"/>
                </a:solidFill>
                <a:latin typeface="S-Core Dream 4 Regular"/>
              </a:rPr>
              <a:t> </a:t>
            </a:r>
          </a:p>
          <a:p>
            <a:pPr algn="ctr" lvl="0">
              <a:lnSpc>
                <a:spcPct val="132800"/>
              </a:lnSpc>
            </a:pPr>
            <a:r>
              <a:rPr lang="en-US" sz="2200" b="false" i="false" u="none" strike="noStrike" spc="-200">
                <a:solidFill>
                  <a:srgbClr val="000000"/>
                </a:solidFill>
                <a:latin typeface="S-Core Dream 4 Regular"/>
              </a:rPr>
              <a:t>if</a:t>
            </a:r>
            <a:r>
              <a:rPr lang="ko-KR" sz="2200" b="false" i="false" u="none" strike="noStrike" spc="-200">
                <a:solidFill>
                  <a:srgbClr val="000000"/>
                </a:solidFill>
                <a:ea typeface="S-Core Dream 4 Regular"/>
              </a:rPr>
              <a:t>문으로</a:t>
            </a:r>
            <a:r>
              <a:rPr lang="en-US" sz="2200" b="false" i="false" u="none" strike="noStrike" spc="-200">
                <a:solidFill>
                  <a:srgbClr val="000000"/>
                </a:solidFill>
                <a:latin typeface="S-Core Dream 4 Regular"/>
              </a:rPr>
              <a:t> </a:t>
            </a:r>
            <a:r>
              <a:rPr lang="ko-KR" sz="2200" b="false" i="false" u="none" strike="noStrike" spc="-200">
                <a:solidFill>
                  <a:srgbClr val="000000"/>
                </a:solidFill>
                <a:ea typeface="S-Core Dream 4 Regular"/>
              </a:rPr>
              <a:t>시간초가</a:t>
            </a:r>
            <a:r>
              <a:rPr lang="en-US" sz="2200" b="false" i="false" u="none" strike="noStrike" spc="-200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2200" b="false" i="false" u="none" strike="noStrike" spc="-200">
                <a:solidFill>
                  <a:srgbClr val="000000"/>
                </a:solidFill>
                <a:ea typeface="S-Core Dream 4 Regular"/>
              </a:rPr>
              <a:t>달라지게</a:t>
            </a:r>
            <a:r>
              <a:rPr lang="en-US" sz="2200" b="false" i="false" u="none" strike="noStrike" spc="-200">
                <a:solidFill>
                  <a:srgbClr val="000000"/>
                </a:solidFill>
                <a:latin typeface="S-Core Dream 4 Regular"/>
              </a:rPr>
              <a:t> </a:t>
            </a:r>
          </a:p>
          <a:p>
            <a:pPr algn="ctr" lvl="0">
              <a:lnSpc>
                <a:spcPct val="132800"/>
              </a:lnSpc>
            </a:pPr>
            <a:r>
              <a:rPr lang="ko-KR" sz="2200" b="false" i="false" u="none" strike="noStrike" spc="-200">
                <a:solidFill>
                  <a:srgbClr val="000000"/>
                </a:solidFill>
                <a:ea typeface="S-Core Dream 4 Regular"/>
              </a:rPr>
              <a:t>설정하였습니다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4F7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38200" y="838200"/>
            <a:ext cx="16611600" cy="85979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889000" y="4051300"/>
            <a:ext cx="16560800" cy="38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-5400000">
            <a:off x="3022600" y="3924300"/>
            <a:ext cx="304800" cy="3048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-5400000">
            <a:off x="6997700" y="3924300"/>
            <a:ext cx="304800" cy="3048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-5400000">
            <a:off x="10985500" y="3924300"/>
            <a:ext cx="304800" cy="3048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-5400000">
            <a:off x="14960600" y="3924300"/>
            <a:ext cx="304800" cy="3048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1460500" y="1231900"/>
            <a:ext cx="15367000" cy="800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22839"/>
              </a:lnSpc>
            </a:pPr>
            <a:r>
              <a:rPr lang="ko-KR" sz="4500" b="false" i="false" u="none" strike="noStrike" spc="-600">
                <a:solidFill>
                  <a:srgbClr val="000000"/>
                </a:solidFill>
                <a:ea typeface="S-Core Dream 6 Bold"/>
              </a:rPr>
              <a:t>한국선수</a:t>
            </a:r>
            <a:r>
              <a:rPr lang="en-US" sz="4500" b="false" i="false" u="none" strike="noStrike" spc="-600">
                <a:solidFill>
                  <a:srgbClr val="000000"/>
                </a:solidFill>
                <a:latin typeface="S-Core Dream 6 Bold"/>
              </a:rPr>
              <a:t> </a:t>
            </a:r>
            <a:r>
              <a:rPr lang="ko-KR" sz="4500" b="false" i="false" u="none" strike="noStrike" spc="-600">
                <a:solidFill>
                  <a:srgbClr val="000000"/>
                </a:solidFill>
                <a:ea typeface="S-Core Dream 6 Bold"/>
              </a:rPr>
              <a:t>퀴즈</a:t>
            </a:r>
            <a:r>
              <a:rPr lang="en-US" sz="4500" b="false" i="false" u="none" strike="noStrike" spc="-600">
                <a:solidFill>
                  <a:srgbClr val="000000"/>
                </a:solidFill>
                <a:latin typeface="S-Core Dream 6 Bold"/>
              </a:rPr>
              <a:t> </a:t>
            </a:r>
            <a:r>
              <a:rPr lang="ko-KR" sz="4500" b="false" i="false" u="none" strike="noStrike" spc="-600">
                <a:solidFill>
                  <a:srgbClr val="000000"/>
                </a:solidFill>
                <a:ea typeface="S-Core Dream 6 Bold"/>
              </a:rPr>
              <a:t>문제</a:t>
            </a:r>
            <a:r>
              <a:rPr lang="en-US" sz="4500" b="false" i="false" u="none" strike="noStrike" spc="-600">
                <a:solidFill>
                  <a:srgbClr val="000000"/>
                </a:solidFill>
                <a:latin typeface="S-Core Dream 6 Bold"/>
              </a:rPr>
              <a:t> 1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85900" y="4953000"/>
            <a:ext cx="3365500" cy="4318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400" b="false" i="false" u="none" strike="noStrike">
                <a:solidFill>
                  <a:srgbClr val="000000"/>
                </a:solidFill>
                <a:ea typeface="S-Core Dream 5 Medium"/>
              </a:rPr>
              <a:t>선수</a:t>
            </a:r>
            <a:r>
              <a:rPr lang="en-US" sz="2400" b="false" i="false" u="none" strike="noStrike">
                <a:solidFill>
                  <a:srgbClr val="000000"/>
                </a:solidFill>
                <a:latin typeface="S-Core Dream 5 Medium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S-Core Dream 5 Medium"/>
              </a:rPr>
              <a:t>이미지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485900" y="5638800"/>
            <a:ext cx="3365500" cy="1739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ko-KR" sz="2200" b="false" i="false" u="none" strike="noStrike" spc="-200">
                <a:solidFill>
                  <a:srgbClr val="000000"/>
                </a:solidFill>
                <a:ea typeface="S-Core Dream 4 Regular"/>
              </a:rPr>
              <a:t>김민재선수의</a:t>
            </a:r>
            <a:r>
              <a:rPr lang="en-US" sz="2200" b="false" i="false" u="none" strike="noStrike" spc="-200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2200" b="false" i="false" u="none" strike="noStrike" spc="-200">
                <a:solidFill>
                  <a:srgbClr val="000000"/>
                </a:solidFill>
                <a:ea typeface="S-Core Dream 4 Regular"/>
              </a:rPr>
              <a:t>이미지를</a:t>
            </a:r>
            <a:r>
              <a:rPr lang="en-US" sz="2200" b="false" i="false" u="none" strike="noStrike" spc="-200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2200" b="false" i="false" u="none" strike="noStrike" spc="-200">
                <a:solidFill>
                  <a:srgbClr val="000000"/>
                </a:solidFill>
                <a:ea typeface="S-Core Dream 4 Regular"/>
              </a:rPr>
              <a:t>표시합니다</a:t>
            </a:r>
            <a:r>
              <a:rPr lang="en-US" sz="2200" b="false" i="false" u="none" strike="noStrike" spc="-200">
                <a:solidFill>
                  <a:srgbClr val="000000"/>
                </a:solidFill>
                <a:latin typeface="S-Core Dream 4 Regular"/>
              </a:rPr>
              <a:t>. </a:t>
            </a:r>
            <a:r>
              <a:rPr lang="ko-KR" sz="2200" b="false" i="false" u="none" strike="noStrike" spc="-200">
                <a:solidFill>
                  <a:srgbClr val="000000"/>
                </a:solidFill>
                <a:ea typeface="S-Core Dream 4 Regular"/>
              </a:rPr>
              <a:t>이는</a:t>
            </a:r>
            <a:r>
              <a:rPr lang="en-US" sz="2200" b="false" i="false" u="none" strike="noStrike" spc="-200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2200" b="false" i="false" u="none" strike="noStrike" spc="-200">
                <a:solidFill>
                  <a:srgbClr val="000000"/>
                </a:solidFill>
                <a:ea typeface="S-Core Dream 4 Regular"/>
              </a:rPr>
              <a:t>문제의</a:t>
            </a:r>
            <a:r>
              <a:rPr lang="en-US" sz="2200" b="false" i="false" u="none" strike="noStrike" spc="-200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2200" b="false" i="false" u="none" strike="noStrike" spc="-200">
                <a:solidFill>
                  <a:srgbClr val="000000"/>
                </a:solidFill>
                <a:ea typeface="S-Core Dream 4 Regular"/>
              </a:rPr>
              <a:t>주제를</a:t>
            </a:r>
            <a:r>
              <a:rPr lang="en-US" sz="2200" b="false" i="false" u="none" strike="noStrike" spc="-200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2200" b="false" i="false" u="none" strike="noStrike" spc="-200">
                <a:solidFill>
                  <a:srgbClr val="000000"/>
                </a:solidFill>
                <a:ea typeface="S-Core Dream 4 Regular"/>
              </a:rPr>
              <a:t>시각적으로</a:t>
            </a:r>
            <a:r>
              <a:rPr lang="en-US" sz="2200" b="false" i="false" u="none" strike="noStrike" spc="-200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2200" b="false" i="false" u="none" strike="noStrike" spc="-200">
                <a:solidFill>
                  <a:srgbClr val="000000"/>
                </a:solidFill>
                <a:ea typeface="S-Core Dream 4 Regular"/>
              </a:rPr>
              <a:t>전달하고</a:t>
            </a:r>
            <a:r>
              <a:rPr lang="en-US" sz="2200" b="false" i="false" u="none" strike="noStrike" spc="-200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2200" b="false" i="false" u="none" strike="noStrike" spc="-200">
                <a:solidFill>
                  <a:srgbClr val="000000"/>
                </a:solidFill>
                <a:ea typeface="S-Core Dream 4 Regular"/>
              </a:rPr>
              <a:t>사용자의</a:t>
            </a:r>
            <a:r>
              <a:rPr lang="en-US" sz="2200" b="false" i="false" u="none" strike="noStrike" spc="-200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2200" b="false" i="false" u="none" strike="noStrike" spc="-200">
                <a:solidFill>
                  <a:srgbClr val="000000"/>
                </a:solidFill>
                <a:ea typeface="S-Core Dream 4 Regular"/>
              </a:rPr>
              <a:t>관심을</a:t>
            </a:r>
            <a:r>
              <a:rPr lang="en-US" sz="2200" b="false" i="false" u="none" strike="noStrike" spc="-200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2200" b="false" i="false" u="none" strike="noStrike" spc="-200">
                <a:solidFill>
                  <a:srgbClr val="000000"/>
                </a:solidFill>
                <a:ea typeface="S-Core Dream 4 Regular"/>
              </a:rPr>
              <a:t>끌어냅니다</a:t>
            </a:r>
            <a:r>
              <a:rPr lang="en-US" sz="2200" b="false" i="false" u="none" strike="noStrike" spc="-200">
                <a:solidFill>
                  <a:srgbClr val="000000"/>
                </a:solidFill>
                <a:latin typeface="S-Core Dream 4 Regular"/>
              </a:rPr>
              <a:t>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473700" y="4953000"/>
            <a:ext cx="3365500" cy="4318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400" b="false" i="false" u="none" strike="noStrike">
                <a:solidFill>
                  <a:srgbClr val="000000"/>
                </a:solidFill>
                <a:ea typeface="S-Core Dream 5 Medium"/>
              </a:rPr>
              <a:t>문제</a:t>
            </a:r>
            <a:r>
              <a:rPr lang="en-US" sz="2400" b="false" i="false" u="none" strike="noStrike">
                <a:solidFill>
                  <a:srgbClr val="000000"/>
                </a:solidFill>
                <a:latin typeface="S-Core Dream 5 Medium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S-Core Dream 5 Medium"/>
              </a:rPr>
              <a:t>내용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473700" y="5638800"/>
            <a:ext cx="3365500" cy="2184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en-US" sz="2200" b="false" i="false" u="none" strike="noStrike" spc="-200">
                <a:solidFill>
                  <a:srgbClr val="000000"/>
                </a:solidFill>
                <a:latin typeface="S-Core Dream 4 Regular"/>
              </a:rPr>
              <a:t>"</a:t>
            </a:r>
            <a:r>
              <a:rPr lang="ko-KR" sz="2200" b="false" i="false" u="none" strike="noStrike" spc="-200">
                <a:solidFill>
                  <a:srgbClr val="000000"/>
                </a:solidFill>
                <a:ea typeface="S-Core Dream 4 Regular"/>
              </a:rPr>
              <a:t>이</a:t>
            </a:r>
            <a:r>
              <a:rPr lang="en-US" sz="2200" b="false" i="false" u="none" strike="noStrike" spc="-200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2200" b="false" i="false" u="none" strike="noStrike" spc="-200">
                <a:solidFill>
                  <a:srgbClr val="000000"/>
                </a:solidFill>
                <a:ea typeface="S-Core Dream 4 Regular"/>
              </a:rPr>
              <a:t>선수의</a:t>
            </a:r>
            <a:r>
              <a:rPr lang="en-US" sz="2200" b="false" i="false" u="none" strike="noStrike" spc="-200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2200" b="false" i="false" u="none" strike="noStrike" spc="-200">
                <a:solidFill>
                  <a:srgbClr val="000000"/>
                </a:solidFill>
                <a:ea typeface="S-Core Dream 4 Regular"/>
              </a:rPr>
              <a:t>이름을</a:t>
            </a:r>
            <a:r>
              <a:rPr lang="en-US" sz="2200" b="false" i="false" u="none" strike="noStrike" spc="-200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2200" b="false" i="false" u="none" strike="noStrike" spc="-200">
                <a:solidFill>
                  <a:srgbClr val="000000"/>
                </a:solidFill>
                <a:ea typeface="S-Core Dream 4 Regular"/>
              </a:rPr>
              <a:t>맞추시오</a:t>
            </a:r>
            <a:r>
              <a:rPr lang="en-US" sz="2200" b="false" i="false" u="none" strike="noStrike" spc="-200">
                <a:solidFill>
                  <a:srgbClr val="000000"/>
                </a:solidFill>
                <a:latin typeface="S-Core Dream 4 Regular"/>
              </a:rPr>
              <a:t>"</a:t>
            </a:r>
            <a:r>
              <a:rPr lang="ko-KR" sz="2200" b="false" i="false" u="none" strike="noStrike" spc="-200">
                <a:solidFill>
                  <a:srgbClr val="000000"/>
                </a:solidFill>
                <a:ea typeface="S-Core Dream 4 Regular"/>
              </a:rPr>
              <a:t>라는</a:t>
            </a:r>
            <a:r>
              <a:rPr lang="en-US" sz="2200" b="false" i="false" u="none" strike="noStrike" spc="-200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2200" b="false" i="false" u="none" strike="noStrike" spc="-200">
                <a:solidFill>
                  <a:srgbClr val="000000"/>
                </a:solidFill>
                <a:ea typeface="S-Core Dream 4 Regular"/>
              </a:rPr>
              <a:t>문제를</a:t>
            </a:r>
            <a:r>
              <a:rPr lang="en-US" sz="2200" b="false" i="false" u="none" strike="noStrike" spc="-200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2200" b="false" i="false" u="none" strike="noStrike" spc="-200">
                <a:solidFill>
                  <a:srgbClr val="000000"/>
                </a:solidFill>
                <a:ea typeface="S-Core Dream 4 Regular"/>
              </a:rPr>
              <a:t>제시합니다</a:t>
            </a:r>
            <a:r>
              <a:rPr lang="en-US" sz="2200" b="false" i="false" u="none" strike="noStrike" spc="-200">
                <a:solidFill>
                  <a:srgbClr val="000000"/>
                </a:solidFill>
                <a:latin typeface="S-Core Dream 4 Regular"/>
              </a:rPr>
              <a:t>.  </a:t>
            </a:r>
            <a:r>
              <a:rPr lang="ko-KR" sz="2200" b="false" i="false" u="none" strike="noStrike" spc="-200">
                <a:solidFill>
                  <a:srgbClr val="000000"/>
                </a:solidFill>
                <a:ea typeface="S-Core Dream 4 Regular"/>
              </a:rPr>
              <a:t>첫번째의</a:t>
            </a:r>
            <a:r>
              <a:rPr lang="en-US" sz="2200" b="false" i="false" u="none" strike="noStrike" spc="-200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2200" b="false" i="false" u="none" strike="noStrike" spc="-200">
                <a:solidFill>
                  <a:srgbClr val="000000"/>
                </a:solidFill>
                <a:ea typeface="S-Core Dream 4 Regular"/>
              </a:rPr>
              <a:t>한국선수</a:t>
            </a:r>
            <a:r>
              <a:rPr lang="en-US" sz="2200" b="false" i="false" u="none" strike="noStrike" spc="-200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2200" b="false" i="false" u="none" strike="noStrike" spc="-200">
                <a:solidFill>
                  <a:srgbClr val="000000"/>
                </a:solidFill>
                <a:ea typeface="S-Core Dream 4 Regular"/>
              </a:rPr>
              <a:t>퀴즈</a:t>
            </a:r>
            <a:r>
              <a:rPr lang="en-US" sz="2200" b="false" i="false" u="none" strike="noStrike" spc="-200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2200" b="false" i="false" u="none" strike="noStrike" spc="-200">
                <a:solidFill>
                  <a:srgbClr val="000000"/>
                </a:solidFill>
                <a:ea typeface="S-Core Dream 4 Regular"/>
              </a:rPr>
              <a:t>이기때문에</a:t>
            </a:r>
            <a:r>
              <a:rPr lang="en-US" sz="2200" b="false" i="false" u="none" strike="noStrike" spc="-200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2200" b="false" i="false" u="none" strike="noStrike" spc="-200">
                <a:solidFill>
                  <a:srgbClr val="000000"/>
                </a:solidFill>
                <a:ea typeface="S-Core Dream 4 Regular"/>
              </a:rPr>
              <a:t>가장</a:t>
            </a:r>
            <a:r>
              <a:rPr lang="en-US" sz="2200" b="false" i="false" u="none" strike="noStrike" spc="-200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2200" b="false" i="false" u="none" strike="noStrike" spc="-200">
                <a:solidFill>
                  <a:srgbClr val="000000"/>
                </a:solidFill>
                <a:ea typeface="S-Core Dream 4 Regular"/>
              </a:rPr>
              <a:t>쉬운</a:t>
            </a:r>
            <a:r>
              <a:rPr lang="en-US" sz="2200" b="false" i="false" u="none" strike="noStrike" spc="-200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2200" b="false" i="false" u="none" strike="noStrike" spc="-200">
                <a:solidFill>
                  <a:srgbClr val="000000"/>
                </a:solidFill>
                <a:ea typeface="S-Core Dream 4 Regular"/>
              </a:rPr>
              <a:t>문제를</a:t>
            </a:r>
            <a:r>
              <a:rPr lang="en-US" sz="2200" b="false" i="false" u="none" strike="noStrike" spc="-200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2200" b="false" i="false" u="none" strike="noStrike" spc="-200">
                <a:solidFill>
                  <a:srgbClr val="000000"/>
                </a:solidFill>
                <a:ea typeface="S-Core Dream 4 Regular"/>
              </a:rPr>
              <a:t>제시합니다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448800" y="4953000"/>
            <a:ext cx="3365500" cy="4318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400" b="false" i="false" u="none" strike="noStrike">
                <a:solidFill>
                  <a:srgbClr val="000000"/>
                </a:solidFill>
                <a:ea typeface="S-Core Dream 5 Medium"/>
              </a:rPr>
              <a:t>답변</a:t>
            </a:r>
            <a:r>
              <a:rPr lang="en-US" sz="2400" b="false" i="false" u="none" strike="noStrike">
                <a:solidFill>
                  <a:srgbClr val="000000"/>
                </a:solidFill>
                <a:latin typeface="S-Core Dream 5 Medium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S-Core Dream 5 Medium"/>
              </a:rPr>
              <a:t>옵션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448800" y="5638800"/>
            <a:ext cx="3365500" cy="3073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ko-KR" sz="2200" b="false" i="false" u="none" strike="noStrike" spc="-200">
                <a:solidFill>
                  <a:srgbClr val="000000"/>
                </a:solidFill>
                <a:ea typeface="S-Core Dream 4 Regular"/>
              </a:rPr>
              <a:t>월클</a:t>
            </a:r>
            <a:r>
              <a:rPr lang="en-US" sz="2200" b="false" i="false" u="none" strike="noStrike" spc="-200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2200" b="false" i="false" u="none" strike="noStrike" spc="-200">
                <a:solidFill>
                  <a:srgbClr val="000000"/>
                </a:solidFill>
                <a:ea typeface="S-Core Dream 4 Regular"/>
              </a:rPr>
              <a:t>손흥민</a:t>
            </a:r>
            <a:r>
              <a:rPr lang="en-US" sz="2200" b="false" i="false" u="none" strike="noStrike" spc="-200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2200" b="false" i="false" u="none" strike="noStrike" spc="-200">
                <a:solidFill>
                  <a:srgbClr val="000000"/>
                </a:solidFill>
                <a:ea typeface="S-Core Dream 4 Regular"/>
              </a:rPr>
              <a:t>박지성</a:t>
            </a:r>
            <a:r>
              <a:rPr lang="en-US" sz="2200" b="false" i="false" u="none" strike="noStrike" spc="-200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2200" b="false" i="false" u="none" strike="noStrike" spc="-200">
                <a:solidFill>
                  <a:srgbClr val="000000"/>
                </a:solidFill>
                <a:ea typeface="S-Core Dream 4 Regular"/>
              </a:rPr>
              <a:t>선수</a:t>
            </a:r>
            <a:r>
              <a:rPr lang="en-US" sz="2200" b="false" i="false" u="none" strike="noStrike" spc="-200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2200" b="false" i="false" u="none" strike="noStrike" spc="-200">
                <a:solidFill>
                  <a:srgbClr val="000000"/>
                </a:solidFill>
                <a:ea typeface="S-Core Dream 4 Regular"/>
              </a:rPr>
              <a:t>이름을</a:t>
            </a:r>
            <a:r>
              <a:rPr lang="en-US" sz="2200" b="false" i="false" u="none" strike="noStrike" spc="-200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2200" b="false" i="false" u="none" strike="noStrike" spc="-200">
                <a:solidFill>
                  <a:srgbClr val="000000"/>
                </a:solidFill>
                <a:ea typeface="S-Core Dream 4 Regular"/>
              </a:rPr>
              <a:t>넣고</a:t>
            </a:r>
            <a:r>
              <a:rPr lang="en-US" sz="2200" b="false" i="false" u="none" strike="noStrike" spc="-200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2200" b="false" i="false" u="none" strike="noStrike" spc="-200">
                <a:solidFill>
                  <a:srgbClr val="000000"/>
                </a:solidFill>
                <a:ea typeface="S-Core Dream 4 Regular"/>
              </a:rPr>
              <a:t>중에</a:t>
            </a:r>
            <a:r>
              <a:rPr lang="en-US" sz="2200" b="false" i="false" u="none" strike="noStrike" spc="-200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2200" b="false" i="false" u="none" strike="noStrike" spc="-200">
                <a:solidFill>
                  <a:srgbClr val="000000"/>
                </a:solidFill>
                <a:ea typeface="S-Core Dream 4 Regular"/>
              </a:rPr>
              <a:t>함정으로</a:t>
            </a:r>
            <a:r>
              <a:rPr lang="en-US" sz="2200" b="false" i="false" u="none" strike="noStrike" spc="-200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2200" b="false" i="false" u="none" strike="noStrike" spc="-200">
                <a:solidFill>
                  <a:srgbClr val="000000"/>
                </a:solidFill>
                <a:ea typeface="S-Core Dream 4 Regular"/>
              </a:rPr>
              <a:t>김민재</a:t>
            </a:r>
            <a:r>
              <a:rPr lang="en-US" sz="2200" b="false" i="false" u="none" strike="noStrike" spc="-200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2200" b="false" i="false" u="none" strike="noStrike" spc="-200">
                <a:solidFill>
                  <a:srgbClr val="000000"/>
                </a:solidFill>
                <a:ea typeface="S-Core Dream 4 Regular"/>
              </a:rPr>
              <a:t>선수와</a:t>
            </a:r>
            <a:r>
              <a:rPr lang="en-US" sz="2200" b="false" i="false" u="none" strike="noStrike" spc="-200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2200" b="false" i="false" u="none" strike="noStrike" spc="-200">
                <a:solidFill>
                  <a:srgbClr val="000000"/>
                </a:solidFill>
                <a:ea typeface="S-Core Dream 4 Regular"/>
              </a:rPr>
              <a:t>닮은꼴로</a:t>
            </a:r>
            <a:r>
              <a:rPr lang="en-US" sz="2200" b="false" i="false" u="none" strike="noStrike" spc="-200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2200" b="false" i="false" u="none" strike="noStrike" spc="-200">
                <a:solidFill>
                  <a:srgbClr val="000000"/>
                </a:solidFill>
                <a:ea typeface="S-Core Dream 4 Regular"/>
              </a:rPr>
              <a:t>유명한</a:t>
            </a:r>
            <a:r>
              <a:rPr lang="en-US" sz="2200" b="false" i="false" u="none" strike="noStrike" spc="-200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2200" b="false" i="false" u="none" strike="noStrike" spc="-200">
                <a:solidFill>
                  <a:srgbClr val="000000"/>
                </a:solidFill>
                <a:ea typeface="S-Core Dream 4 Regular"/>
              </a:rPr>
              <a:t>정동식</a:t>
            </a:r>
            <a:r>
              <a:rPr lang="en-US" sz="2200" b="false" i="false" u="none" strike="noStrike" spc="-200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2200" b="false" i="false" u="none" strike="noStrike" spc="-200">
                <a:solidFill>
                  <a:srgbClr val="000000"/>
                </a:solidFill>
                <a:ea typeface="S-Core Dream 4 Regular"/>
              </a:rPr>
              <a:t>심판</a:t>
            </a:r>
            <a:r>
              <a:rPr lang="en-US" sz="2200" b="false" i="false" u="none" strike="noStrike" spc="-200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2200" b="false" i="false" u="none" strike="noStrike" spc="-200">
                <a:solidFill>
                  <a:srgbClr val="000000"/>
                </a:solidFill>
                <a:ea typeface="S-Core Dream 4 Regular"/>
              </a:rPr>
              <a:t>제공하면서</a:t>
            </a:r>
          </a:p>
          <a:p>
            <a:pPr algn="ctr" lvl="0">
              <a:lnSpc>
                <a:spcPct val="132800"/>
              </a:lnSpc>
            </a:pPr>
            <a:r>
              <a:rPr lang="ko-KR" sz="2200" b="false" i="false" u="none" strike="noStrike" spc="-200">
                <a:solidFill>
                  <a:srgbClr val="000000"/>
                </a:solidFill>
                <a:ea typeface="S-Core Dream 4 Regular"/>
              </a:rPr>
              <a:t>라디오</a:t>
            </a:r>
            <a:r>
              <a:rPr lang="en-US" sz="2200" b="false" i="false" u="none" strike="noStrike" spc="-200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2200" b="false" i="false" u="none" strike="noStrike" spc="-200">
                <a:solidFill>
                  <a:srgbClr val="000000"/>
                </a:solidFill>
                <a:ea typeface="S-Core Dream 4 Regular"/>
              </a:rPr>
              <a:t>버튼을</a:t>
            </a:r>
            <a:r>
              <a:rPr lang="en-US" sz="2200" b="false" i="false" u="none" strike="noStrike" spc="-200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2200" b="false" i="false" u="none" strike="noStrike" spc="-200">
                <a:solidFill>
                  <a:srgbClr val="000000"/>
                </a:solidFill>
                <a:ea typeface="S-Core Dream 4 Regular"/>
              </a:rPr>
              <a:t>표현하며</a:t>
            </a:r>
            <a:r>
              <a:rPr lang="en-US" sz="2200" b="false" i="false" u="none" strike="noStrike" spc="-200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2200" b="false" i="false" u="none" strike="noStrike" spc="-200">
                <a:solidFill>
                  <a:srgbClr val="000000"/>
                </a:solidFill>
                <a:ea typeface="S-Core Dream 4 Regular"/>
              </a:rPr>
              <a:t>각</a:t>
            </a:r>
            <a:r>
              <a:rPr lang="en-US" sz="2200" b="false" i="false" u="none" strike="noStrike" spc="-200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2200" b="false" i="false" u="none" strike="noStrike" spc="-200">
                <a:solidFill>
                  <a:srgbClr val="000000"/>
                </a:solidFill>
                <a:ea typeface="S-Core Dream 4 Regular"/>
              </a:rPr>
              <a:t>옵션은</a:t>
            </a:r>
            <a:r>
              <a:rPr lang="en-US" sz="2200" b="false" i="false" u="none" strike="noStrike" spc="-200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2200" b="false" i="false" u="none" strike="noStrike" spc="-200">
                <a:solidFill>
                  <a:srgbClr val="000000"/>
                </a:solidFill>
                <a:ea typeface="S-Core Dream 4 Regular"/>
              </a:rPr>
              <a:t>명확하게</a:t>
            </a:r>
            <a:r>
              <a:rPr lang="en-US" sz="2200" b="false" i="false" u="none" strike="noStrike" spc="-200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2200" b="false" i="false" u="none" strike="noStrike" spc="-200">
                <a:solidFill>
                  <a:srgbClr val="000000"/>
                </a:solidFill>
                <a:ea typeface="S-Core Dream 4 Regular"/>
              </a:rPr>
              <a:t>구분되어</a:t>
            </a:r>
            <a:r>
              <a:rPr lang="en-US" sz="2200" b="false" i="false" u="none" strike="noStrike" spc="-200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2200" b="false" i="false" u="none" strike="noStrike" spc="-200">
                <a:solidFill>
                  <a:srgbClr val="000000"/>
                </a:solidFill>
                <a:ea typeface="S-Core Dream 4 Regular"/>
              </a:rPr>
              <a:t>있습니다</a:t>
            </a:r>
            <a:r>
              <a:rPr lang="en-US" sz="2200" b="false" i="false" u="none" strike="noStrike" spc="-200">
                <a:solidFill>
                  <a:srgbClr val="000000"/>
                </a:solidFill>
                <a:latin typeface="S-Core Dream 4 Regular"/>
              </a:rPr>
              <a:t>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3423900" y="4953000"/>
            <a:ext cx="3365500" cy="4318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400" b="false" i="false" u="none" strike="noStrike">
                <a:solidFill>
                  <a:srgbClr val="000000"/>
                </a:solidFill>
                <a:ea typeface="S-Core Dream 5 Medium"/>
              </a:rPr>
              <a:t>정답</a:t>
            </a:r>
            <a:r>
              <a:rPr lang="en-US" sz="2400" b="false" i="false" u="none" strike="noStrike">
                <a:solidFill>
                  <a:srgbClr val="000000"/>
                </a:solidFill>
                <a:latin typeface="S-Core Dream 5 Medium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S-Core Dream 5 Medium"/>
              </a:rPr>
              <a:t>처리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3436600" y="5638800"/>
            <a:ext cx="3365500" cy="2184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ko-KR" sz="2200" b="false" i="false" u="none" strike="noStrike" spc="-200">
                <a:solidFill>
                  <a:srgbClr val="000000"/>
                </a:solidFill>
                <a:ea typeface="S-Core Dream 4 Regular"/>
              </a:rPr>
              <a:t>사용자가</a:t>
            </a:r>
            <a:r>
              <a:rPr lang="en-US" sz="2200" b="false" i="false" u="none" strike="noStrike" spc="-200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2200" b="false" i="false" u="none" strike="noStrike" spc="-200">
                <a:solidFill>
                  <a:srgbClr val="000000"/>
                </a:solidFill>
                <a:ea typeface="S-Core Dream 4 Regular"/>
              </a:rPr>
              <a:t>선택한</a:t>
            </a:r>
            <a:r>
              <a:rPr lang="en-US" sz="2200" b="false" i="false" u="none" strike="noStrike" spc="-200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2200" b="false" i="false" u="none" strike="noStrike" spc="-200">
                <a:solidFill>
                  <a:srgbClr val="000000"/>
                </a:solidFill>
                <a:ea typeface="S-Core Dream 4 Regular"/>
              </a:rPr>
              <a:t>답변을</a:t>
            </a:r>
            <a:r>
              <a:rPr lang="en-US" sz="2200" b="false" i="false" u="none" strike="noStrike" spc="-200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2200" b="false" i="false" u="none" strike="noStrike" spc="-200">
                <a:solidFill>
                  <a:srgbClr val="000000"/>
                </a:solidFill>
                <a:ea typeface="S-Core Dream 4 Regular"/>
              </a:rPr>
              <a:t>저장하고</a:t>
            </a:r>
            <a:r>
              <a:rPr lang="en-US" sz="2200" b="false" i="false" u="none" strike="noStrike" spc="-200">
                <a:solidFill>
                  <a:srgbClr val="000000"/>
                </a:solidFill>
                <a:latin typeface="S-Core Dream 4 Regular"/>
              </a:rPr>
              <a:t>, </a:t>
            </a:r>
            <a:r>
              <a:rPr lang="ko-KR" sz="2200" b="false" i="false" u="none" strike="noStrike" spc="-200">
                <a:solidFill>
                  <a:srgbClr val="000000"/>
                </a:solidFill>
                <a:ea typeface="S-Core Dream 4 Regular"/>
              </a:rPr>
              <a:t>결과</a:t>
            </a:r>
            <a:r>
              <a:rPr lang="en-US" sz="2200" b="false" i="false" u="none" strike="noStrike" spc="-200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2200" b="false" i="false" u="none" strike="noStrike" spc="-200">
                <a:solidFill>
                  <a:srgbClr val="000000"/>
                </a:solidFill>
                <a:ea typeface="S-Core Dream 4 Regular"/>
              </a:rPr>
              <a:t>확인</a:t>
            </a:r>
            <a:r>
              <a:rPr lang="en-US" sz="2200" b="false" i="false" u="none" strike="noStrike" spc="-200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2200" b="false" i="false" u="none" strike="noStrike" spc="-200">
                <a:solidFill>
                  <a:srgbClr val="000000"/>
                </a:solidFill>
                <a:ea typeface="S-Core Dream 4 Regular"/>
              </a:rPr>
              <a:t>시</a:t>
            </a:r>
            <a:r>
              <a:rPr lang="en-US" sz="2200" b="false" i="false" u="none" strike="noStrike" spc="-200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2200" b="false" i="false" u="none" strike="noStrike" spc="-200">
                <a:solidFill>
                  <a:srgbClr val="000000"/>
                </a:solidFill>
                <a:ea typeface="S-Core Dream 4 Regular"/>
              </a:rPr>
              <a:t>점수와</a:t>
            </a:r>
            <a:r>
              <a:rPr lang="en-US" sz="2200" b="false" i="false" u="none" strike="noStrike" spc="-200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2200" b="false" i="false" u="none" strike="noStrike" spc="-200">
                <a:solidFill>
                  <a:srgbClr val="000000"/>
                </a:solidFill>
                <a:ea typeface="S-Core Dream 4 Regular"/>
              </a:rPr>
              <a:t>걸린시간을</a:t>
            </a:r>
            <a:r>
              <a:rPr lang="en-US" sz="2200" b="false" i="false" u="none" strike="noStrike" spc="-200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2200" b="false" i="false" u="none" strike="noStrike" spc="-200">
                <a:solidFill>
                  <a:srgbClr val="000000"/>
                </a:solidFill>
                <a:ea typeface="S-Core Dream 4 Regular"/>
              </a:rPr>
              <a:t>제공합니다</a:t>
            </a:r>
            <a:r>
              <a:rPr lang="en-US" sz="2200" b="false" i="false" u="none" strike="noStrike" spc="-200">
                <a:solidFill>
                  <a:srgbClr val="000000"/>
                </a:solidFill>
                <a:latin typeface="S-Core Dream 4 Regular"/>
              </a:rPr>
              <a:t>. </a:t>
            </a:r>
            <a:r>
              <a:rPr lang="ko-KR" sz="2200" b="false" i="false" u="none" strike="noStrike" spc="-200">
                <a:solidFill>
                  <a:srgbClr val="000000"/>
                </a:solidFill>
                <a:ea typeface="S-Core Dream 4 Regular"/>
              </a:rPr>
              <a:t>이를</a:t>
            </a:r>
            <a:r>
              <a:rPr lang="en-US" sz="2200" b="false" i="false" u="none" strike="noStrike" spc="-200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2200" b="false" i="false" u="none" strike="noStrike" spc="-200">
                <a:solidFill>
                  <a:srgbClr val="000000"/>
                </a:solidFill>
                <a:ea typeface="S-Core Dream 4 Regular"/>
              </a:rPr>
              <a:t>통해</a:t>
            </a:r>
            <a:r>
              <a:rPr lang="en-US" sz="2200" b="false" i="false" u="none" strike="noStrike" spc="-200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2200" b="false" i="false" u="none" strike="noStrike" spc="-200">
                <a:solidFill>
                  <a:srgbClr val="000000"/>
                </a:solidFill>
                <a:ea typeface="S-Core Dream 4 Regular"/>
              </a:rPr>
              <a:t>즉각적인</a:t>
            </a:r>
            <a:r>
              <a:rPr lang="en-US" sz="2200" b="false" i="false" u="none" strike="noStrike" spc="-200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2200" b="false" i="false" u="none" strike="noStrike" spc="-200">
                <a:solidFill>
                  <a:srgbClr val="000000"/>
                </a:solidFill>
                <a:ea typeface="S-Core Dream 4 Regular"/>
              </a:rPr>
              <a:t>피드백을</a:t>
            </a:r>
            <a:r>
              <a:rPr lang="en-US" sz="2200" b="false" i="false" u="none" strike="noStrike" spc="-200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2200" b="false" i="false" u="none" strike="noStrike" spc="-200">
                <a:solidFill>
                  <a:srgbClr val="000000"/>
                </a:solidFill>
                <a:ea typeface="S-Core Dream 4 Regular"/>
              </a:rPr>
              <a:t>제공할</a:t>
            </a:r>
            <a:r>
              <a:rPr lang="en-US" sz="2200" b="false" i="false" u="none" strike="noStrike" spc="-200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2200" b="false" i="false" u="none" strike="noStrike" spc="-200">
                <a:solidFill>
                  <a:srgbClr val="000000"/>
                </a:solidFill>
                <a:ea typeface="S-Core Dream 4 Regular"/>
              </a:rPr>
              <a:t>수</a:t>
            </a:r>
            <a:r>
              <a:rPr lang="en-US" sz="2200" b="false" i="false" u="none" strike="noStrike" spc="-200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2200" b="false" i="false" u="none" strike="noStrike" spc="-200">
                <a:solidFill>
                  <a:srgbClr val="000000"/>
                </a:solidFill>
                <a:ea typeface="S-Core Dream 4 Regular"/>
              </a:rPr>
              <a:t>있습니다</a:t>
            </a:r>
            <a:r>
              <a:rPr lang="en-US" sz="2200" b="false" i="false" u="none" strike="noStrike" spc="-200">
                <a:solidFill>
                  <a:srgbClr val="000000"/>
                </a:solidFill>
                <a:latin typeface="S-Core Dream 4 Regular"/>
              </a:rPr>
              <a:t>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552700" y="2895600"/>
            <a:ext cx="1257300" cy="800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22839"/>
              </a:lnSpc>
            </a:pPr>
            <a:r>
              <a:rPr lang="en-US" sz="4500" b="false" i="false" u="none" strike="noStrike" spc="-100">
                <a:solidFill>
                  <a:srgbClr val="BCE3CE">
                    <a:alpha val="70196"/>
                  </a:srgbClr>
                </a:solidFill>
                <a:latin typeface="S-Core Dream 9 Black"/>
              </a:rPr>
              <a:t>01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6527800" y="2895600"/>
            <a:ext cx="1257300" cy="800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22839"/>
              </a:lnSpc>
            </a:pPr>
            <a:r>
              <a:rPr lang="en-US" sz="4500" b="false" i="false" u="none" strike="noStrike" spc="-100">
                <a:solidFill>
                  <a:srgbClr val="BCE3CE">
                    <a:alpha val="70196"/>
                  </a:srgbClr>
                </a:solidFill>
                <a:latin typeface="S-Core Dream 9 Black"/>
              </a:rPr>
              <a:t>02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502900" y="2895600"/>
            <a:ext cx="1257300" cy="800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22839"/>
              </a:lnSpc>
            </a:pPr>
            <a:r>
              <a:rPr lang="en-US" sz="4500" b="false" i="false" u="none" strike="noStrike" spc="-100">
                <a:solidFill>
                  <a:srgbClr val="BCE3CE">
                    <a:alpha val="70196"/>
                  </a:srgbClr>
                </a:solidFill>
                <a:latin typeface="S-Core Dream 9 Black"/>
              </a:rPr>
              <a:t>03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4490700" y="2895600"/>
            <a:ext cx="1257300" cy="800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22839"/>
              </a:lnSpc>
            </a:pPr>
            <a:r>
              <a:rPr lang="en-US" sz="4500" b="false" i="false" u="none" strike="noStrike" spc="-100">
                <a:solidFill>
                  <a:srgbClr val="BCE3CE">
                    <a:alpha val="70196"/>
                  </a:srgbClr>
                </a:solidFill>
                <a:latin typeface="S-Core Dream 9 Black"/>
              </a:rPr>
              <a:t>04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terms:modified xsi:type="dcterms:W3CDTF">2011-08-01T06:04:30Z</dcterms:modified>
  <cp:revision>1</cp:revision>
</cp:coreProperties>
</file>